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jpe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4" name="Text 1"/>
          <p:cNvSpPr txBox="1"/>
          <p:nvPr/>
        </p:nvSpPr>
        <p:spPr>
          <a:xfrm>
            <a:off x="1085985" y="1196341"/>
            <a:ext cx="35850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живых организмов: основные темы и значение
</a:t>
            </a:r>
            <a:endParaRPr lang="en-US" sz="3565" dirty="0"/>
          </a:p>
        </p:txBody>
      </p:sp>
      <p:sp>
        <p:nvSpPr>
          <p:cNvPr id="5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состоят из химических веществ, обеспечивающих все жизненные процессы.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химического состава жизни
</a:t>
            </a:r>
            <a:endParaRPr lang="en-US" sz="225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биохимия стала самостоятельной наукой, доказав, что химия — основа жизни. Синтез мочевины Вёлером разрушил границы между живой и неживой природой, открыв новый взгляд на клетки, белки, жиры, углеводы и нуклеиновые кислоты.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983" y="1426400"/>
            <a:ext cx="1952084" cy="2043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76383" y="1426400"/>
            <a:ext cx="1952084" cy="2043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31533" y="1426400"/>
            <a:ext cx="1952084" cy="2043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608958" y="1426400"/>
            <a:ext cx="1952084" cy="2043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44596" y="3343223"/>
            <a:ext cx="1656413" cy="9173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тела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Углерод, водород, кислород и азот составляют 98% массы человека. Они лежат в основе органических молекул и клеточных структур.
</a:t>
            </a:r>
            <a:endParaRPr lang="en-US" sz="1173" dirty="0"/>
          </a:p>
        </p:txBody>
      </p:sp>
      <p:sp>
        <p:nvSpPr>
          <p:cNvPr id="16" name="Text 1"/>
          <p:cNvSpPr txBox="1"/>
          <p:nvPr/>
        </p:nvSpPr>
        <p:spPr>
          <a:xfrm>
            <a:off x="2623279" y="3343223"/>
            <a:ext cx="1656413" cy="9173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кальция в организме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необходим для здоровья костей и зубов, а также активирует мышцы, поддерживая движение и прочность тела.
</a:t>
            </a:r>
            <a:endParaRPr lang="en-US" sz="1267" dirty="0"/>
          </a:p>
        </p:txBody>
      </p:sp>
      <p:sp>
        <p:nvSpPr>
          <p:cNvPr id="17" name="Text 2"/>
          <p:cNvSpPr txBox="1"/>
          <p:nvPr/>
        </p:nvSpPr>
        <p:spPr>
          <a:xfrm>
            <a:off x="4701962" y="3343223"/>
            <a:ext cx="1656413" cy="9173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— транспорт кислорода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входит в состав гемоглобина крови, который переносит кислород от лёгких к тканям и органам, обеспечивая питание клеток.
</a:t>
            </a:r>
            <a:endParaRPr lang="en-US" sz="1203" dirty="0"/>
          </a:p>
        </p:txBody>
      </p:sp>
      <p:sp>
        <p:nvSpPr>
          <p:cNvPr id="18" name="Text 3"/>
          <p:cNvSpPr txBox="1"/>
          <p:nvPr/>
        </p:nvSpPr>
        <p:spPr>
          <a:xfrm>
            <a:off x="6764976" y="3343223"/>
            <a:ext cx="1656413" cy="9173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элементов в организме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расположены в разных концентрациях по тканям, отражая их функции, например, больше кальция в костях, а железа — в крови.
</a:t>
            </a:r>
            <a:endParaRPr lang="en-US" sz="1118" dirty="0"/>
          </a:p>
        </p:txBody>
      </p:sp>
      <p:sp>
        <p:nvSpPr>
          <p:cNvPr id="19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химические элементы в организме человека
</a:t>
            </a:r>
            <a:endParaRPr lang="en-US" sz="1876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513298"/>
            <a:ext cx="4724400" cy="22510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образуют структуры и обеспечивают жизненно важные процессы в организме.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средней школы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проценты элементов и их роль в организме человека.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ключевых элементов и их функции
</a:t>
            </a:r>
            <a:endParaRPr lang="en-US" sz="216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главная среда жизни
</a:t>
            </a:r>
            <a:pPr algn="l" indent="0" marL="0">
              <a:lnSpc>
                <a:spcPct val="90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занимает до 80% массы тела. Она растворяет вещества, транспортирует питательные компоненты и оказывает влияние на температуру организма.
</a:t>
            </a:r>
            <a:endParaRPr lang="en-US" sz="989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и их роль
</a:t>
            </a:r>
            <a:pPr algn="l" indent="0" marL="0">
              <a:lnSpc>
                <a:spcPct val="90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соли регулируют баланс жидкости, участвуют в передачи нервных импульсов и формируют костную ткань.
</a:t>
            </a:r>
            <a:endParaRPr lang="en-US" sz="1128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воды и ионы в организме
</a:t>
            </a:r>
            <a:pPr algn="l" indent="0" marL="0">
              <a:lnSpc>
                <a:spcPct val="90000"/>
              </a:lnSpc>
              <a:buNone/>
            </a:pPr>
            <a:r>
              <a:rPr lang="en-US" sz="3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взаимодействует с ионами минералов, обеспечивая важные химические реакции и поддержание клеточной структуры.
</a:t>
            </a:r>
            <a:endParaRPr lang="en-US" sz="1046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неорганические вещества в теле человека
</a:t>
            </a:r>
            <a:endParaRPr lang="en-US" sz="20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соли: функции и примеры
</a:t>
            </a:r>
            <a:endParaRPr lang="en-US" sz="2551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поддерживают баланс кислот и щелочей, что важно для правильной работы клеток и органов.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 и калий регулируют нервные сигналы, поддерживают сердечный ритм и функцию почек.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в составе гемоглобина обеспечивает перенос кислорода, необходимого для обмена веществ.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 биологические учебники (2023)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распределение химических веществ
</a:t>
            </a:r>
            <a:endParaRPr lang="en-US" sz="212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неорганические вещества доминируют, обеспечивая среду и функции клеток.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воды и белков подчеркивает их ключевую роль в жизнедеятельности.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состоят из аминокислот и выполняют структуру, катализ и транспорт веществ.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служат запасом энергии, входят в состав мембран и защищают органы.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быстро дают энергию и служат структурой у растений.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(ДНК и РНК) хранят и передают генетическую информацию.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органических веществ и их функции
</a:t>
            </a:r>
            <a:endParaRPr lang="en-US" sz="1884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Аминокислотные цепи и белковая структура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состоят из 20 аминокислот, образующих уникальные трехмерные формы, которые определяют их функцию в клетке.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белков в организме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участвуют в образовании мышц, ферментов, гормонов и антител, выполняя защиту и регуляцию процессов.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значение белков в организме
</a:t>
            </a:r>
            <a:endParaRPr lang="en-US" sz="2524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0556" y="1518350"/>
            <a:ext cx="4720138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имеют уникальные составы и функции, необходимые для жизни и наследственности.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учебники для средней школы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органических веществ
</a:t>
            </a:r>
            <a:endParaRPr lang="en-US" sz="2231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состав и основные функции белков, углеводов, липидов и нуклеиновых кислот.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делятся на моносахариды, дисахариды и полисахариды. Глюкоза — основной источник энергии для клеток, быстро усваивается организмом и поддерживает жизнедеятельность.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и целлюлоза — полисахариды, выполняющие в растениях функции запаса энергии и структурной поддержки. Они важны для питания и строения живых организмов.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Углеводы: разнообразие и биологическая роль
</a:t>
            </a:r>
            <a:endParaRPr lang="en-US" sz="2198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в организме: функции и типы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обеспечивают длительный запас энергии, который организм может использовать при острой необходимости, поддерживая физическую активность и метаболизм.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включают насыщенные и ненасыщенные жирные кислоты, каждая из которых имеет свои свойства и важна для здоровья клеточных мембран.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входят в состав биологических мембран, участвуют в теплоизоляции и защищают внутренние органы от механических повреждений.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кислоты: ДНК и РНК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наследственную информацию организма, определяя его признаки и особенности. В человеческой клетке содержится 46 хромосом, сформированных молекулами ДНК.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играет ключевую роль в синтезе белков, передавая информацию с ДНК и обеспечивая правильное построение клеточных структур и ферментов.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различия: особенности растений и животных
</a:t>
            </a:r>
            <a:endParaRPr lang="en-US" sz="1695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накапливают значительное количество углеводов, таких как крахмал и целлюлоза, благодаря фотосинтезу — ключевому процессу получения энергии.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выше содержание белков и липидов, которые необходимы для поддержания движения и регулирования температуры тела.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пределах одного организма состав клеток варьируется в зависимости от функций: мышечные клетки богаты белками, а жировые — липидами.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количественные различия отражают адаптацию организмов к их среде и особенностям жизнедеятельности.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530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неорганических веществ в процессах организма
</a:t>
            </a:r>
            <a:endParaRPr lang="en-US" sz="1930" dirty="0"/>
          </a:p>
        </p:txBody>
      </p:sp>
      <p:sp>
        <p:nvSpPr>
          <p:cNvPr id="8" name="Text 1"/>
          <p:cNvSpPr txBox="1"/>
          <p:nvPr/>
        </p:nvSpPr>
        <p:spPr>
          <a:xfrm>
            <a:off x="3257009" y="1831116"/>
            <a:ext cx="2123587" cy="2650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играет важную роль в сокращении мышц и активирует ферменты, необходимые для обмена веществ и энергетического обеспечения клеток.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45904" y="1831116"/>
            <a:ext cx="2123587" cy="2650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Фосфаты входят в состав костей и являются частью молекул АТФ, а хлор участвует в формировании желудочного сока и обеспечивает правильное пищеварение.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поступления и использование веществ в организме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усвоения и применения питательных веществ в организме человека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универсальный компонент клетки
</a:t>
            </a:r>
            <a:endParaRPr lang="en-US" sz="2458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является растворителем и обеспечивает транспорт питательных веществ и продуктов обмена между клетками и тканями организма.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поддерживает стабильную внутриклеточную среду, необходимую для правильного протекания биохимических реакций и сохранения формы клеток.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воды в организме регулирует теплорегуляцию и влияет на работу всех систем, обеспечивая здоровье и жизнеспособность.
</a:t>
            </a:r>
            <a:endParaRPr lang="en-US" sz="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из-за дефицита железа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железа снижает количество гемоглобина, вызывая слабость, головокружение и ухудшение памяти. Важно своевременно восполнять этот микроэлемент для поддержания здоровья.
</a:t>
            </a:r>
            <a:endParaRPr lang="en-US" sz="929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Гипертония при избытке натрия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потребление натрия приводит к повышенному давлению, что увеличивает риск сердечно-сосудистых заболеваний. Контроль соли в питании помогает избежать осложнений.
</a:t>
            </a:r>
            <a:endParaRPr lang="en-US" sz="929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 костями при нехватке кальция
</a:t>
            </a:r>
            <a:pPr algn="l" indent="0" marL="0">
              <a:lnSpc>
                <a:spcPct val="90000"/>
              </a:lnSpc>
              <a:buNone/>
            </a:pPr>
            <a:r>
              <a:rPr lang="en-US" sz="2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кальция вызывает ломкость и деформацию костей, а у детей замедляет рост. Рекомендуется употреблять молочные продукты и витамин D для профилактики.
</a:t>
            </a:r>
            <a:endParaRPr lang="en-US" sz="885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дефицита и избытка веществ
</a:t>
            </a:r>
            <a:endParaRPr lang="en-US" sz="242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потребление макро- и микроэлементов способствует нормальному росту и правильному развитию организма.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питательных веществ ослабляет иммунитет, увеличивает восприимчивость к инфекциям и снижает общий тонус.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химический состав поддерживает когнитивные функции, улучшая память, внимание и обучаемость у детей и подростков.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отдельных веществ также вреден, поэтому важна гармоничная диета с учетом потребностей организма.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веществ: влияние на здоровье и развитие
</a:t>
            </a:r>
            <a:endParaRPr lang="en-US" sz="2073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химического состава живых организмов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обеспечивает все процессы жизни: обмен веществ, энергию, регуляцию функций и передачу информации — фундамент для роста и здоровья всех живых существ.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2026-05-09T06:59:17Z</dcterms:created>
  <dcterms:modified xsi:type="dcterms:W3CDTF">2026-05-09T06:59:17Z</dcterms:modified>
</cp:coreProperties>
</file>