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Cities: урок английского языка для 5 класса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английский через загадки древних городов.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Lost Cities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cities — это «затерянные города»: places, которые были забыты, скрыты или разрушены временем. На уроке мы выучим новые слова, узнаем о древних городах и попробуем описывать прошлое простыми английскими фразами.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95455"/>
            <a:ext cx="321434" cy="2571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512" y="2181169"/>
            <a:ext cx="321434" cy="285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по теме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постройки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city, town, village, ruins, wall и temple помогают назвать разные места и части древнего города. Они нужны, чтобы коротко и точно описывать то, что сохранилось от прошлого.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road, river и mountain показывают, где находился город и что было рядом с ним. Эти слова особенно полезны, когда нужно объяснить, почему место было удобным или труднодоступным.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прошлом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ancient, old, famous, hidden, big и small помогают рассказать, каким был город раньше. С их помощью легко составить простые предложения уровня 5 класса о времени и внешнем виде.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археологов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find, build, live, leave, discover и protect описывают, что происходило с городом и людьми. Они помогают говорить о событиях прошлого простыми, понятными предложениями.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предложения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запоминать короткие образцы: The city was ancient. The ruins were hidden. Такие фразы помогают сразу увидеть, как новая лексика работает в английской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Machu Picchu: the city in the mountains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расположен в Перу на большой высоте, среди гор. Поэтому для его описания особенно подходят слова high, mountain и city, которые легко запомнить по изображению.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лесом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город был закрыт от людей густым лесом и туманом. Так слово hidden получает понятный смысл: место может существовать, но оставаться незаметным.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руины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города сохранились каменные постройки и стены. Слова stone и ruins помогают назвать то, что осталось после древних зданий и почему это место интересно историкам.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удобно использовать как пример древнего города, который можно описать простыми английскими словами. Это помогает связать лексику с реальным и запоминающимся местом.
</a:t>
            </a:r>
            <a:endParaRPr lang="en-US" sz="9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Petra: a city carved in stone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скалах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находится в Иордании и сразу привлекает необычным видом. Здания здесь высечены прямо в розовом песчанике, поэтому слова stone, rock и carved особенно подходят для описания города. Это яркий пример того, как природа и история соединяются в одном месте.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путь древности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Петра была важным торговым центром. Через неё проходили караваны с товарами, а люди обменивались вещами и идеями. Поэтому к теме подходят слова desert, trade и building: они помогают увидеть, как жил этот древний город.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Pompeii: a city frozen in time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вулкана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Помпеи находились недалеко от Везувия в Древнем Риме. Такое расположение делает тему понятной через слова volcano и city, потому что природа здесь напрямую повлияла на судьбу людей.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79 года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79 году н. э. город оказался под слоем пепла. Слова ash и covered помогают рассказать, как одно событие быстро изменило улицы, дома и жизнь жителей.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защитил многие вещи от разрушения, поэтому археологи смогли узнать больше о жизни людей. Для темы важны слова house, street и people, потому что они показывают повседневный мир города.
</a:t>
            </a:r>
            <a:endParaRPr lang="en-US" sz="96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из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Помпеи напоминают, что город может исчезнуть очень быстро. Выражение frozen in time помогает представить место, где прошлое будто осталось на месте и стало частью истории.
</a:t>
            </a:r>
            <a:endParaRPr lang="en-US" sz="10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слов встречаются чаще всего в заданиях по теме.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акцент стоит делать на places и actions: они помогают описывать города, руины и работу археологов.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урока, 2025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словарь темы Lost Cities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archaeologists find lost cities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поиска древнего города: от карт до сравнения находок.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город, страну и слова, которые лучше всего его описывают.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раскрывает свою группу слов: горы, скалы, пепел или джунгли, поэтому лексику легче запоминать через образы.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темы и английские слова для их описания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Angkor: a city hidden by the jungle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храмов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Ангкор был центром Кхмерской империи и славился большими храмами. Для его описания подходят слова temple и huge, потому что они передают масштаб древнего города.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 джунглями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часть построек оказалась скрыта густой растительностью. Слово jungle помогает понять, почему это место долго оставалось трудным для поиска и изучения.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Ангкоре были каналы, дороги и водные сооружения. Слова canal, road и water показывают, что древний город был хорошо организован и связан с жизнью людей.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lost city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затерянные города бывают не только в горах или пустыне. Ангкор расширяет тему и помогает увидеть разнообразие древних мест по всему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English sentences for the topic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городе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описать древний город простыми словами. Например: The city was old. Так ученики запоминают was и учатся говорить о прошлом без сложных правил.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 и известность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ruins are famous показывает, что можно рассказывать о месте, которое известно людям. В ней полезно повторять слово ruins и строить простое описание.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нашли археологи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Archaeologists found the temple знакомит с глаголом found. Оно показывает, как описывать открытие древнего здания и связывать слово archaeologist с реальным действием.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город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city was hidden in the jungle помогает использовать слово hidden. Такая фраза легко читается и показывает, что город мог долго оставаться незаметным.
</a:t>
            </a:r>
            <a:endParaRPr lang="en-US" sz="1072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после бедствия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volcano covered the houses with ash тренирует новые слова о природе и прошлом. Ученики видят, как одно событие может изменить жизнь целого города.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города исчезали не по одной причине. Природные бедствия и изменения в торговле особенно часто делали жизнь в них невозможной.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были вулканы, войны и землетрясения: они быстро разрушали город и заставляли людей уходить.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Lost Cities; дата не указана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cities were lost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 древней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 стала известной благодаря древней поэме The Iliad. Многие люди сначала узнали о ней из легенды, а потом учёные начали искать реальные следы этого города на земле.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показали раскопки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нашли в Трое несколько слоёв поселений, потому что на одном месте города строились снова и снова. Эти находки помогают понять, как менялась жизнь людей в разные времена и почему история Трои так важна.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Troy: a city from legend and archaeology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ruins can tell us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Ruins of houses tell us how people lived. По стенам, комнатам и расположению зданий можно понять, каким был быт, сколько места занимала семья и как люди использовали свой дом.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roads show how people moved through the city. Они помогают увидеть, где ходили жители, куда вели торговые пути и какие места были самыми важными для повседневной жизни.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Pots and coins tell us what people used and traded. По ним можно узнать о еде, ремёслах, обмене товарами и связях города с другими местами.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Bones and seeds show what people ate and grew. Такие находки помогают учёным узнать о питании, сельском хозяйстве и природных условиях вокруг древнего города.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 living city to ruins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город меняется со временем и как археологи находят его следы.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сохраняют следы городов по-разному: где-то стены закрывают растения, а где-то их долго защищают песок, сухой воздух или вода.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Jungle и desert чаще всего скрывают руины, потому что природа долго прячет здания и дороги от 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Lost Cities; дата не указана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lost cities are often hidden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technology in archaeology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Спутниковые снимки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сначала изучают satellite images. По необычным линиям и пятнам на земле можно заметить места, где когда-то стояли стены, дороги или здания.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LiDAR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LiDAR, чтобы увидеть форму земли под деревьями. Этот метод помогает заметить холмы, канавы и скрытые следы древних построек.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Карты и компьютеры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специалисты сравнивают maps и данные на computers. Так они уточняют, где искать руины, и выбирают самые перспективные места для раскопок.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Полевые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этапе археологи выходят в field research. Они проверяют находки на месте и решают, где начать раскопки и как сохранить объект.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слова темы и составить короткие предложения по образцу.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учить вместе с короткими примерами: так легче запомнить значение и сразу использовать новую лексику в 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Lost Cities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words from lost cities for English practice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lost cities are important today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реальных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cities help us learn about history because they show how people lived, worked and built communities. Each ruin is a real trace of the past, not only a story in a textbook.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places also teach us about nature. Mountains, deserts, jungles and ash all changed cities in different ways, so ученик can connect the words culture, climate and landscape.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наследии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cities remind us to protect heritage. When we care for old monuments, we save important evidence for future learners and keep the memory of earlier civilizations alive.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English lessons, the topic is useful because it builds vocabulary and simple sentences. Words like history, culture, learn, protect and past appear naturally in reading and speaking tasks.
</a:t>
            </a:r>
            <a:endParaRPr lang="en-US" sz="14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idea: lost cities help us learn English and history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cities are old places that were forgotten, hidden or covered by nature. They make English lessons interesting because students use new words, simple grammar and real history together.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2026-05-30T12:21:59Z</dcterms:created>
  <dcterms:modified xsi:type="dcterms:W3CDTF">2026-05-30T12:21:59Z</dcterms:modified>
</cp:coreProperties>
</file>