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5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прилагательные и притяжательный падеж в английском языке
</a:t>
            </a:r>
            <a:endParaRPr lang="en-US" sz="251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показать, кому что принадлежит, по-английски?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формы принадлежности в 6 классе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bag, your pen, our class и their homework встречаются постоянно. Эти формы помогают говорить и писать короче, точнее и увереннее, а также подготавливают к более сложной грамматике английского языка.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650526"/>
            <a:ext cx="4300800" cy="21883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какая форма соответствует каждому владельцу.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выбирается по владельцу, а не по предмету. Притяжательное прилагательное всегда стоит перед существительным и указывает на принадлежность.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 теме притяжательных прилагательных в английской грамматике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и притяжательные прилагательные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выражают притяжательные прилагательные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Принадлежность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показывают, кому принадлежит предмет или кто с кем связан: my pencil, her brother, their team. Смысл сразу понятен без длинного объяснения.
</a:t>
            </a:r>
            <a:endParaRPr lang="en-US" sz="1405" dirty="0"/>
          </a:p>
        </p:txBody>
      </p:sp>
      <p:sp>
        <p:nvSpPr>
          <p:cNvPr id="10" name="Text 3"/>
          <p:cNvSpPr txBox="1"/>
          <p:nvPr/>
        </p:nvSpPr>
        <p:spPr>
          <a:xfrm>
            <a:off x="252636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Притяжательное прилагательное обычно стоит прямо перед существительным: our school, his bike, its tail. После него нельзя ставить другое определение раньше самого владельца.
</a:t>
            </a:r>
            <a:endParaRPr lang="en-US" sz="1405" dirty="0"/>
          </a:p>
        </p:txBody>
      </p:sp>
      <p:sp>
        <p:nvSpPr>
          <p:cNvPr id="11" name="Text 4"/>
          <p:cNvSpPr txBox="1"/>
          <p:nvPr/>
        </p:nvSpPr>
        <p:spPr>
          <a:xfrm>
            <a:off x="4692717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Неизменяемая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не меняются по числу: my book и my books. Форма остаётся той же, даже если предметов несколько, потому что меняется не владелец, а существительное.
</a:t>
            </a:r>
            <a:endParaRPr lang="en-US" sz="1405" dirty="0"/>
          </a:p>
        </p:txBody>
      </p:sp>
      <p:sp>
        <p:nvSpPr>
          <p:cNvPr id="12" name="Text 5"/>
          <p:cNvSpPr txBox="1"/>
          <p:nvPr/>
        </p:nvSpPr>
        <p:spPr>
          <a:xfrm>
            <a:off x="685907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апострофа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притяжательных прилагательных апостроф не нужен. Поэтому пишут my, your, his, her, its, our, their, а не формы с ’s или лишними знаками.
</a:t>
            </a:r>
            <a:endParaRPr lang="en-US" sz="140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14555"/>
            <a:ext cx="9144000" cy="20270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900" y="424500"/>
            <a:ext cx="84243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пять форм: my, your, his, her, its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10" name="Text 2"/>
          <p:cNvSpPr txBox="1"/>
          <p:nvPr/>
        </p:nvSpPr>
        <p:spPr>
          <a:xfrm>
            <a:off x="2453325" y="1191675"/>
            <a:ext cx="42375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
</a:t>
            </a:r>
            <a:pPr algn="ctr" indent="0" marL="0">
              <a:lnSpc>
                <a:spcPct val="115000"/>
              </a:lnSpc>
              <a:buNone/>
            </a:pPr>
            <a:r>
              <a:rPr lang="en-US" sz="2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используется, когда владелец — говорящий: my desk, my book. Эта форма помогает сразу показать, что предмет относится именно к тому, кто говорит.
</a:t>
            </a:r>
            <a:endParaRPr lang="en-US" sz="762" dirty="0"/>
          </a:p>
        </p:txBody>
      </p:sp>
      <p:sp>
        <p:nvSpPr>
          <p:cNvPr id="11" name="Text 3"/>
          <p:cNvSpPr txBox="1"/>
          <p:nvPr/>
        </p:nvSpPr>
        <p:spPr>
          <a:xfrm>
            <a:off x="2453325" y="1563379"/>
            <a:ext cx="42375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
</a:t>
            </a:r>
            <a:pPr algn="ctr" indent="0" marL="0">
              <a:lnSpc>
                <a:spcPct val="115000"/>
              </a:lnSpc>
              <a:buNone/>
            </a:pPr>
            <a:r>
              <a:rPr lang="en-US" sz="2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подходит, когда речь идёт о собеседнике: your ruler, your bag. В английском эта форма используется и для одного человека, и для группы людей.
</a:t>
            </a:r>
            <a:endParaRPr lang="en-US" sz="762" dirty="0"/>
          </a:p>
        </p:txBody>
      </p:sp>
      <p:sp>
        <p:nvSpPr>
          <p:cNvPr id="12" name="Text 4"/>
          <p:cNvSpPr txBox="1"/>
          <p:nvPr/>
        </p:nvSpPr>
        <p:spPr>
          <a:xfrm>
            <a:off x="2453275" y="1935081"/>
            <a:ext cx="42375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
</a:t>
            </a:r>
            <a:pPr algn="ctr" indent="0" marL="0">
              <a:lnSpc>
                <a:spcPct val="115000"/>
              </a:lnSpc>
              <a:buNone/>
            </a:pPr>
            <a:r>
              <a:rPr lang="en-US" sz="2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 показывает, что предмет принадлежит мальчику или мужчине: his notebook, his bike. Форма не меняется, даже если рядом стоит существительное в единственном числе.
</a:t>
            </a:r>
            <a:endParaRPr lang="en-US" sz="762" dirty="0"/>
          </a:p>
        </p:txBody>
      </p:sp>
      <p:sp>
        <p:nvSpPr>
          <p:cNvPr id="13" name="Text 5"/>
          <p:cNvSpPr txBox="1"/>
          <p:nvPr/>
        </p:nvSpPr>
        <p:spPr>
          <a:xfrm>
            <a:off x="2453275" y="2304641"/>
            <a:ext cx="42375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 и its
</a:t>
            </a:r>
            <a:pPr algn="ctr" indent="0" marL="0">
              <a:lnSpc>
                <a:spcPct val="115000"/>
              </a:lnSpc>
              <a:buNone/>
            </a:pPr>
            <a:r>
              <a:rPr lang="en-US" sz="2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 относится к девочке или женщине: her doll, her mother. Its употребляется с животным, предметом или явлением: its tail, its colour.
</a:t>
            </a:r>
            <a:endParaRPr lang="en-US" sz="762" dirty="0"/>
          </a:p>
        </p:txBody>
      </p:sp>
      <p:sp>
        <p:nvSpPr>
          <p:cNvPr id="14" name="Text 6"/>
          <p:cNvSpPr txBox="1"/>
          <p:nvPr/>
        </p:nvSpPr>
        <p:spPr>
          <a:xfrm>
            <a:off x="2453325" y="2674198"/>
            <a:ext cx="42375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принцип
</a:t>
            </a:r>
            <a:pPr algn="ctr" indent="0" marL="0">
              <a:lnSpc>
                <a:spcPct val="115000"/>
              </a:lnSpc>
              <a:buNone/>
            </a:pPr>
            <a:r>
              <a:rPr lang="en-US" sz="2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формы стоят перед существительным и помогают быстро назвать владельца. Они особенно удобны в коротких фразах про школу, семью, вещи и домашних животных.
</a:t>
            </a:r>
            <a:endParaRPr lang="en-US" sz="76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нужную притяжательную форму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выбор: от владельца к правильной грамматической форме.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случаи: its и it’s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Its — принадлежность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Its показывает, что что-то принадлежит животному, предмету или явлению: The dog wagged its tail. Здесь форма связана именно с владельцем, а не с действием.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It’s — сокращение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It’s означает it is или it has: It’s cold today. В этих случаях апостроф показывает сокращение, поэтому форма передаёт другое значение и пишется иначе.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смешения форм требуют наибольшего внимания при выполнении упражнений и проверочных работ.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трудности связаны с похожим звучанием и с пропуском нужной формы перед существительным.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школьников по теме; данные условные, без количественной статистики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ошибки в теме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053300"/>
            <a:ext cx="4333200" cy="13828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 меняется форма слова в зависимости от числа владельцев.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единственном числе обычно добавляется ’s, а во множественном числе на -s чаще используется только апостроф. Он указывает на владельца, а не на окончание слова.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образования притяжательного падежа в английском языке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Притяжательный падеж с ’s и апострофом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393" y="2183062"/>
            <a:ext cx="36015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3591" y="2183062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3490" y="2220202"/>
            <a:ext cx="421649" cy="337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8414" y="2220202"/>
            <a:ext cx="421649" cy="337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используется притяжательный падеж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Anna’s phone и Tom’s bag показывают, что вещь принадлежит человеку. Такая форма звучит естественно и помогает не строить длинную конструкцию с of.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dog’s toy или the cat’s tail удобно использовать, когда владелец — животное. В английском это нормальный и очень частый способ выразить принадлежность.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организации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school’s library и the company’s office помогают назвать часть учреждения или его объект. Так фраза становится короче, точнее и легче для понимания.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места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Притяжательный падеж встречается и с названиями мест: the city’s park, the town’s square. Он подчёркивает связь между местом и тем, что ему принадлежит.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формы: местоимение или ’s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определить владельца и выбрать нужную притяжательную форму в предложении.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my book и Tom’s book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6700" y="2147538"/>
            <a:ext cx="3279000" cy="11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my book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my book сообщает, что книга принадлежит говорящему. Здесь используется притяжательное прилагательное, которое ставится перед существительным и не требует апострофа.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56700" y="3486475"/>
            <a:ext cx="3279000" cy="11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Tom’s book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Tom’s book означает, что книга принадлежит Тому. В этом случае владелец выражен существительным, поэтому используется притяжательный падеж с апострофом и буквой s.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194451"/>
            <a:ext cx="4300800" cy="11004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меняется запись притяжательной формы в зависимости от числа существительного.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правило: значение принадлежности сохраняется, но знак после слова зависит от числа и написания существительного.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о притяжательных формах в английском языке.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и множественное число в притяжательных формах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7850" y="1076450"/>
            <a:ext cx="364800" cy="364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6200" y="2752350"/>
            <a:ext cx="368100" cy="327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притяжательных прилагательных от абсолютных форм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5534400" y="1076450"/>
            <a:ext cx="32496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существительным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прилагательные стоят перед существительным и сразу уточняют владельца: my book, her pen, their house. Без существительного такая форма обычно не употребляется.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5534400" y="2733550"/>
            <a:ext cx="32496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вместо существительного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Mine, yours, his, hers, ours, theirs заменяют слово целиком: This book is mine. Они помогают избежать повторения, когда владельца уже понятно из контекста.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формы особенно часто появляются в коротких описаниях, вопросах и ответах, когда нужно быстро назвать владельца без длинного пояснения.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примеров связано с повседневными темами, поэтому эта грамматика нужна не только на уроке, но и в обычной речи.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учебных примеров по теме.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притяжательные формы в повседневной жизни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в английском предложении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5125600" y="557100"/>
            <a:ext cx="36585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форма, потом 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Притяжательное слово в английском обычно стоит перед существительным: my friend, her backpack, their team. Такой порядок делает связь между владельцем и предметом понятной сразу.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125602" y="1919943"/>
            <a:ext cx="36585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существительного форма не ставится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существительное уже названо, притяжательное прилагательное после него не добавляют. Поэтому правильно сказать the boy’s helmet, но не helmet my или helmet her.
</a:t>
            </a:r>
            <a:endParaRPr lang="en-US" sz="1377" dirty="0"/>
          </a:p>
        </p:txBody>
      </p:sp>
      <p:sp>
        <p:nvSpPr>
          <p:cNvPr id="9" name="Text 4"/>
          <p:cNvSpPr txBox="1"/>
          <p:nvPr/>
        </p:nvSpPr>
        <p:spPr>
          <a:xfrm>
            <a:off x="5125602" y="3282807"/>
            <a:ext cx="36585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русским языком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порядок слов может быть свободнее, а в английском он строже. Поэтому важно привыкнуть видеть притяжательную форму именно перед существительным, чтобы не ошибаться в предложениях.
</a:t>
            </a:r>
            <a:endParaRPr lang="en-US" sz="130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важно запомнить: в школьных заданиях могут встретиться оба варианта, поэтому нужно внимательно читать условие и следить за оформлением ответа.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написания у имени James считаются правильными в зависимости от выбранного учебного варианта.
</a:t>
            </a:r>
            <a:endParaRPr lang="en-US" sz="2171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английской орфографии и школьная практика употребления апострофа.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притяжательной формы шаг за шагом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быстро выбрать между притяжательным прилагательным и формой с ’s.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053300"/>
            <a:ext cx="4333200" cy="13828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владельца, нужную форму и типичную ошибку.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выбор зависит от того, кто владелец: местоимение или существительное, а также от числа и наличия апострофа.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по притяжательным формам и падежу в английском языке.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по теме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как не ошибаться в притяжательных формах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говорить и писать правильно, нужно сначала определить владельца, затем выбрать нужную форму и проверить апостроф. Тогда my, your, his, her, its, our, their и ’s будут использоваться без ошибок.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2026-05-30T13:34:45Z</dcterms:created>
  <dcterms:modified xsi:type="dcterms:W3CDTF">2026-05-30T13:34:45Z</dcterms:modified>
</cp:coreProperties>
</file>