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в тригонометрии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перейти от «сложного» угла к знакомому острому?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приведения помогают в 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соединяют теорию единичной окружности с практикой: они ускоряют преобразование выражений, помогают сравнивать значения функций и уверенно решать базовые тригонометрические уравнения.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читаются по положению точки на окружности, а не по самой записи угла.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четверти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областей определяют знак синуса, косинуса, тангенса и котангенса.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тригонометрии: единичная окружность и знаки функций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знаки функций в зависимости от четверти, в которой находится конечный луч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четверть, а не тип формулы: один и тот же модуль угла может давать разные знаки.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тригонометрических функций на координатной плоскости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углов приведения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статистику, а логическую структуру темы: какие типы углов встречаются в формулах и как они соотносятся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практичны случаи около 90° и 180°; остальные группы дополняют картину периодичности и симметрии.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«Формулы приведения»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90°±α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формул особенно удобна, когда α — острый угол. Тогда выражение сразу переводится в знакомую форму, и вычисление становится короче и нагляднее.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соседней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углах вида 90°−α и 90°+α синус и косинус меняются местами. Это следствие того, что точка на окружности переходит в симметричное положение относительно биссектрисы первого квадранта.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90°+α знак уже не сохраняется автоматически: косинус остаётся связанным с синусом, но получает минус. Поэтому важно сначала определить, в какой четверти расположен угол.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тоже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tg и ctg выражаются через отношение sin и cos, при приведении они тоже переходят в родственную функцию. Однако знак определяется по сочетанию знаков числителя и знаменателя.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180°±α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сохраняет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180°−α значение синуса совпадает с sin α, потому что точка на окружности отражается относительно оси Oy. При 180°+α синус меняет знак, так как точка уходит в третью четверть.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всегда с минусом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при переходе через 180° меняет знак в обоих случаях: и для 180°−α, и для 180°+α. Это связано с тем, что абсцисса точки оказывается отрицательной.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tg и ctg сохраняется сам тип функции, но знак определяется четвертью. В задачах важно не механически подставлять формулу, а проверять положение конечного луча на окружности.
</a:t>
            </a:r>
            <a:endParaRPr lang="en-US" sz="975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близок к 180°, удобно сначала представить его как отклонение от оси Ox. Тогда легче понять, какая координата меняет знак, а какая остаётся по модулю прежней.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270°±α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снова происходит переход между синусом и косинусом, но уже в III и IV четвертях. Поэтому к замене функции добавляется иной знак, связанный с расположением точки на окружности.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360°−α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форма выражения возвращается к исходной, но с учётом периодичности и симметрии. Для синуса знак меняется, а косинус сохраняет значение.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360°+α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полного оборота значения функций совпадают с исходными: это и есть проявление периодичности через 360° или 2π. Именно поэтому такие преобразования часто используют для упрощения выражений.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углов 270°±α и 360°±α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формулы приведения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избежать ошибок при преобразовании тригонометрических выражений.
</a:t>
            </a:r>
            <a:endParaRPr lang="en-US" sz="125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единичной окружности отражается относительно оси Ox, ордината меняет знак, а абсцисса остаётся прежней. Поэтому синус меняет знак, а косинус сохраняется. Именно так объясняются многие формулы для углов, лежащих ниже оси Ox.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Ox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Oy меняется знак абсциссы, то есть косинуса, а синус остаётся по модулю тем же. Этот переход особенно нагляден для углов 180°−α, где точка оказывается в зеркальном положении слева от оси Oy.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Oy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начала координат меняет знаки обеих координат одновременно. Геометрически это означает переход в противоположную точку окружности, а алгебраически — появление формул для 180°+α и связанного с ними изменения знаков у всех функций.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 приведения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формул приведения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одинаковый по модулю угол дает разные результаты в зависимости от положения на окружности и симметрии относительно осей.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выбор формулы определяется не только величиной α, но и тем, через какой «опорный» угол проходит преобразование.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приведения тригонометрии, школьный курс алгебры 10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при применении формул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функции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механически оставляют исходную функцию, хотя после перехода через 90° или 270° нужно заменить синус на косинус или наоборот. Это ошибка в распознавании симметрии угла.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со знаком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 другую четверть знак функции меняется по правилам окружности, а не по памяти. Если не определить четверть точно, даже верная формула приведет к неправильному результату.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 нельзя подставлять в одну запись без перевода. Особенно часто ошибка возникает при переходе от 180° и 360° к π и 2π в одной задаче.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угол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нельзя применять автоматически: важно различать 180°−α и 180°+α, а также помнить, что в учебных примерах α обычно острый. Проверка по окружности быстро выявляет неточность.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решении заданий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сложность темы, а типичные места потери внимания: большинство промахов связано с определением знака и положением угла на 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нужна геометрическая проверка. Значит, систематическая работа с четвертями и симметрией важнее механического заучивания.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по типичным ошибкам при изучении формул приведения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в градусах и радианах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соответствия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основные равенства: 90°=π/2, 180°=π, 270°=3π/2, 360°=2π. Они служат мостом между привычной градусной записью и радианами.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принцип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работают одинаково в обеих системах измерения, если не смешивать градусы и радианы в одном выражении. Меняется только запись угла, а не сама логика преобразования.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Радианные записи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радианах встречаются выражения π/2±α, π±α, 3π/2±α и 2π±α. Для них действуют те же правила симметрии и знаков, что и в градусной записи.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0046"/>
              </a:lnSpc>
              <a:buNone/>
            </a:pPr>
            <a:r>
              <a:rPr lang="en-US" sz="95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свободно переходить между системами измерения особенно важно в старшей школе: оно ускоряет вычисления, помогает читать графики и предотвращает ошибки в алгебраических преобразованиях.
</a:t>
            </a:r>
            <a:endParaRPr lang="en-US" sz="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графиках y=sin x и y=cos x особенно хорошо видно, как переход на π/2 переносит значение в симметричную точку. Один и тот же аргумент после приведения начинает описывать другую координату, поэтому меняются и функция, и знак.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четверть оборота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y=tg x и y=ctg x показывают не только знак, но и периодичность. После прибавления π или 2π форма графика повторяется, а формулы приведения объясняют, почему это повторение сохраняет значения в связанных точках.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как повторение рисунка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приведения с графиками тригонометрических функций
</a:t>
            </a:r>
            <a:endParaRPr lang="en-US" sz="2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по единичной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преобразования через геометрию окружности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 приведения при упрощении выражений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позволяют сразу заменить функции углов 180°−α, 270°+α или 360°−α значениями острого угла. В записи исчезают лишние переходы, и выражение становится короче и нагляднее.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дробями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дробных выражений важно быстро перевести числитель и знаменатель к сопоставимым функциям. Тогда проще сократить общие множители, выделить знак и получить более компактный результат без лишних вычислений.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уравнениям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тригонометрических уравнениях формулы приведения часто служат промежуточным этапом. Они помогают привести обе части к одной функции, после чего решение сводится к стандартному виду и проверяется значительно быстрее.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чаще всего преобразуются в задачах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синус и косинус, потому что именно они образуют основные пары при переходе через четверти и оси.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реже используются отдельно, но остаются важными там, где нужно перейти от отношения sin к cos или обратно.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тригонометрии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ключевым формулам приведения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объединяет самые нужные равенства для быстрой проверки и преобразования выражений в школьных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 общую логику: у 90°, 180° и 360° функции либо меняются местами, либо сохраняются, а знак задается четвертью и симметрией.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приведения для синуса, косинуса, тангенса и котангенса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 — инструмент точного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экономят время, уменьшают число частных случаев и связывают алгебру с геометрией окружности. Освоив их, легче решать уравнения, преобразовывать выражения и проверять ответ.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2026-05-30T02:42:50Z</dcterms:created>
  <dcterms:modified xsi:type="dcterms:W3CDTF">2026-05-30T02:42:50Z</dcterms:modified>
</cp:coreProperties>
</file>