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важнейших частей речи: называем и понимаем мир.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людей, предметы, места и чувства, поэтому без них невозможно точно строить фразы, пересказывать события и изучать грамматику.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существительных не обойтись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31525"/>
            <a:ext cx="316800" cy="281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человека или животное: мама, ученик, собака, воробей. Такие слова помогают точно обозначать, кто совершает действие или о ком идёт речь.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называют конкретные предметы: стол, книга, ручка, дом. Они отвечают на вопросы кто? или что? и легко употребляются в речи каждый день.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и явления: лес, ветер, снег, гроза. С их помощью можно описать окружающий мир, погоду, время года и природные изменения.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существительным относятся слова доброта, смелость, радость, страх. Они называют не предмет, а качество, состояние или чувство, которое мы можем переживать.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или множество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обозначать один объект или целую группу одинаковых объектов: книга — книги, листва, молоко. Это делает речь точнее и выразительнее.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существительных по значению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существительных и помогает увидеть, как значение слова связано с его грамматическими признаками.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существительного помогает быстрее определить его тип и правильно употребить слово в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имя существительное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значении слова, вопросе, грамматических признаках и роли в 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предметы, явления и состояния: книга, река, ветер, снег. Для них обычно задаётся вопрос что?, и это удобно использовать при разборе слов.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могут вызвать сомнение: кукла, робот, рыба, насекомое. В таких случаях нужно не угадывать, а точно определить, кого или что называет слово.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животных: мальчик, собака, воробей, медведь. При определении важно задавать вопрос кто?, потому что он помогает выделить живых существ.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правильно согласовывать существительное с прилагательными и глаголами в прошедшем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начальной форме можно определить род большинства слов, а слова общего рода требуют внимания к контексту.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не образуют обе формы числа. Например, слова молоко, ножницы, очки, каникулы обычно употребляются только в одной форме и требуют запоминания.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важно при согласовании слов в предложении. По нему легко увидеть, о чём говорит текст: об одном предмете или о группе одинаковых предметов.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показывает один предмет, а множественное — несколько: книга — книги, город — города, ручка — ручки. Это помогает точнее передавать количество и смысл сообщения.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русского языка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падежи, их вопросы и основные функции в 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и окончания помогают установить связь слов и понять их роль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в основном существительные женского рода на -а, -я: мама, земля. Они изменяются по падежам по своим окончаниям, которые нужно уметь замечать.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мужского рода с нулевым окончанием и среднего рода: стол, конь, море. У них тоже есть свои падежные формы и окончания.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существительные женского рода с мягким знаком на конце: ночь, тетрадь. Знание склонения помогает правильно писать падежные окончания.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существительных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что для определения склонения важно смотреть на начальную форму и окончание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склонениях есть свои типичные окончания, поэтому форма слова подсказывает, как его изменять по падежам.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склонения: сравнение примеров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называет того, кто действует, или то, на что направлено действие. В предложении оно может быть подлежащим или дополнением: смысл фразы становится точным и завершённым.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сказуемого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существительное входит в состав сказуемого и помогает сообщить, кем или чем является предмет. В таких случаях оно особенно важно для построения связного и ясного высказывания.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существительного в предложении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имена обозначают целый класс одинаковых предметов или лиц: девочка, озеро, город, книга. Такие слова нужны, когда важно назвать не один объект, а группу.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эти два разряда полезно и для орфографии, и для понимания текста. Ошибка в написании может изменить смысл или сделать запись неточной.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одного конкретного человека, город, реку или страну. Они пишутся с заглавной буквы и помогают точно назвать уникальный объект.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вопросе, предлоге, окончании и роли слова в 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 именах существительных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людей, городов, стран и географических объектов пишутся с большой буквы. Это важно для точного оформления текста и для отличия собственного имени от нарицательного.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собственных именах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тетрадь, ключом, в деревне, Париж требуют внимательной проверки. Полезно задавать вопрос, определять форму и, если нужно, обращаться к словарю.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трудных слов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выбор буквы зависит от правила и формы слова. Чтобы не ошибиться, важно замечать, в какой части слова находится нужная буква и к какой орфограмме она относится.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и е после шипящих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женского рода третьего склонения мягкий знак пишется на конце: ночь, тетрадь. Эта орфограмма помогает не перепутать похожие по звучанию слова разных типов.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падежных окончаниях легко ошибиться, если ударение падает на другой слог. В таких случаях нужно определить падеж и сверить форму слова с образцом или словарём.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русского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формы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формы нужно исправлять и на что опираться при проверке.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вопросу, окончанию и словарю помогает быстро находить и исправлять типичные ошибки в существительных.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удобно выполнять по одному и тому же порядку, чтобы не пропустить ни постоянные, ни изменяемые признаки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помогает точно описать слово и увидеть, как оно связано с другими словами в предложении.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морфологического разбора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существительного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собирает рюкзак, открывает тетрадь и спешит в класс. В этих словах слышится обычная школьная жизнь: предметы, действия, места и люди складываются в понятную картину дня. Именно так существительные помогают назвать всё, что окружает ребёнка.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привычных слов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экскурсии школьники видят музей, площадь, реку и старинный мост. Каждый предмет или место получает своё точное название, поэтому рассказ становится живым и конкретным. Без существительных такой маршрут было бы трудно описать понятно и последовательно.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Экскурсия, которая запоминается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можно услышать слова победа, компьютер, термин, опыт, правило. Они встречаются и в разговоре, и в учебнике, поэтому существительные связывают повседневную речь с учёбой. Благодаря им ученик легче объясняет мысль и понимает текст.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науки и повседневности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в жизни 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слова София, котёнок и в школе на собственные и нарицательные, одушевлённые и неодушевлённые. Объясни свой выбор одним коротким правилом.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два предложения со словом лес: одно с подлежащим, другое с дополнением. Так легче увидеть, как существительное работает в предложении и меняет свою роль.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род и число слов лес, окна и дружба. Затем попробуй изменить их по падежам и посмотри, какие окончания появляются в разных формах.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назвать всё важное вокруг человека, а его грамматические признаки делают речь точной и понятной. Чем увереннее ученик различает формы и разряды, тем грамотнее пишет и говорит.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— основа точной речи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2026-05-22T15:28:14Z</dcterms:created>
  <dcterms:modified xsi:type="dcterms:W3CDTF">2026-05-22T15:28:14Z</dcterms:modified>
</cp:coreProperties>
</file>