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относительные местоимения: общая тема урока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одинаковые формы, но разные роли в предложении.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Местоимение: слово вместо названия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указывает на предмет, признак или количество, не называя их прямо. На уроке мы увидим, как похожие формы по-разному работают в вопросе и в сложном предложении.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 вопросительные местоимения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231125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или 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кто и что помогают узнать, о ком или о чём идёт речь. Они стоят в начале вопроса и направляют собеседника к точному ответу.
</a:t>
            </a:r>
            <a:endParaRPr lang="en-US" sz="1161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75272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какой и который спрашивают о признаке, свойстве или порядке. С их помощью уточняют, о каком именно предмете говорят и чем он отличается от других.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19417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чей показывает, кому что-то принадлежит. Оно особенно полезно, когда нужно не просто назвать предмет, а сразу уточнить его хозяина или владельца.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463580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сколько задаёт вопрос о числе или мере. Оно встречается в задачах, устных ответах и повседневной речи, когда нужно получить конкретную числовую информацию.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4207731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чаще всего открывают вопросительное предложение. Они помогают сразу понять, какую информацию нужно сообщить: лицо, предмет, признак, принадлежность или количество.
</a:t>
            </a:r>
            <a:endParaRPr lang="en-US" sz="11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местоимения: форма и значение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одно и то же местоимение связано с разными вопросами и ответами.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местоимения определяется тем, что именно спрашивают: о лице, предмете, признаке, принадлежности или количестве.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материалам школьной темы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относительные местоимения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соединяют главное и придаточное предложения. Они помогают выстроить одну мысль из двух частей, чтобы речь звучала цельно и понятно.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виду они часто совпадают с вопросительными словами: кто, что, какой, который, чей, сколько. Но здесь они не спрашивают, а связывают предложения.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относительной роли такие слова уточняют, о каком предмете, признаке или сообщении идёт речь. Благодаря этому текст становится точнее и выразительнее.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помогают не повторять одни и те же слова несколько раз. Это делает письменную и устную речь более плавной и связной.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роль местоимения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вопросе, смысле и связи между частями предложения.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 уроке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пишет на доске короткий вопрос, и класс сразу узнаёт, какое слово нужно поставить в ответе. Кто пришёл на урок? Что лежит в пенале? Такие примеры помогают увидеть местоимения в живой школьной речи и связать их с привычной обстановкой класса.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 парты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обсуждают домашнее задание и спрашивают друг друга, какой сегодня день недели и сколько тетрадей нужно взять. В их репликах местоимения звучат естественно, потому что помогают быстро уточнить нужную информацию без лишних слов.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расписанию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ребята смотрят на расписание и спрашивают: который сейчас час, чей это дневник, что записано в задании. Короткие вопросы показывают, что одни и те же формы легко входят в повседневные школьные ситуации.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в школьных предложениях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5" y="1512284"/>
            <a:ext cx="617700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4145" y="2103845"/>
            <a:ext cx="540488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1201" y="1409453"/>
            <a:ext cx="617700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8402" y="2308192"/>
            <a:ext cx="617700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2764" y="1387020"/>
            <a:ext cx="617700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местоимений по падежам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 падежам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меняют форму в зависимости от падежа. Это видно в парах кто — кого — кому и что — чего — чему, где окончание подсказывает роль слова.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часто встречаются формы какой — какого — какому и чей — чьего — чьему. Их важно узнавать в тексте, чтобы правильно выбрать нужный вариант.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чаще возникают в форме чьего и в безударных окончаниях. Если не проверить падеж, легко допустить ошибку в устном ответе и на письме.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вопрос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легче определить, если поставить к слову вопрос от другого слова в предложении. Такой приём помогает выбрать правильную форму без угадывания.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задании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полезно сначала назвать начальную форму, а затем подобрать нужный падеж. Это делает ответ точнее и помогает не смешивать похожие слова.
</a:t>
            </a:r>
            <a:endParaRPr lang="en-US" sz="9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местоимения встречаются чаще всего в упражнениях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типичный набор примеров из школьных заданий по теме.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базовые вопросительные формы, а более редкие слова нужны для точного уточнения признака и принадлежности.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распределение по типовым школьным упражнениям по русскому языку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в предложении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местоимение может быть подлежащим, когда само называет того, о ком говорится. Вопрос Кто пришёл? показывает, что слово кто выполняет главную роль в сообщении.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позиции дополнения местоимение отвечает на вопрос косвенного падежа и обозначает объект действия. В предложении Что ты читаешь? слово что связано со сказуемым.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местоимение уточняет предмет, оно выступает определением. Вопрос Чей это пенал? помогает понять, что слово чей относится к существительному и его характеризует.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придаточной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сохраняют свою синтаксическую роль, но входят в состав придаточного предложения. В примерах Я знаю, кто звонил и Книга, которую я взял, интересная это особенно заметно.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 — разная функция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слова могут выполнять в предложении разные роли: это видно только по контексту.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не определяет его роль сама по себе: нужно учитывать смысл и структуру предложения.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материалам темы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придаточными предложениями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помогают связать главное и придаточное предложение в одно целое. Благодаря им текст звучит плавно, а мысли следуют одна за другой без лишних повторов.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они поясняют, о каком предмете, признаке или событии идёт речь. Так читатель быстрее понимает, к чему относится дополнительная информация и зачем она нужна.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строить сложные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что, который, какой и другие часто вводят придаточные части. Это делает речь точнее и помогает выражать не только факт, но и его подробное объяснение.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форму и роль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определяют местоимение только по внешнему виду и не смотрят на контекст. Из-за этого вопросительное слово принимают за относительное или наоборот.
</a:t>
            </a:r>
            <a:endParaRPr lang="en-US" sz="1119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неверный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ошибаются в формах чья, чьего, какому, кого. Чтобы не сомневаться, нужно задать к слову правильный вопрос и проверить связь с зависимым словом.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какой и который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какой и который близки по смыслу, но употребляются не одинаково. Вопрос к признаку и согласование в предложении помогают выбрать нужную форму точнее.
</a:t>
            </a:r>
            <a:endParaRPr lang="en-US" sz="1168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запятую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относительное местоимение вводит придаточную часть, перед ней обычно ставится запятая. Без неё предложение становится трудным для понимания и нарушает правила пунктуации.
</a:t>
            </a:r>
            <a:endParaRPr lang="en-US" sz="10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местоимений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какие грамматические признаки характерны для основных местоимений темы урока.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гибкими по грамматике оказываются какой, чей и который: они согласуются с другими словами и меняются по нескольким признакам.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языка; систематизация признаков по теме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49431"/>
            <a:ext cx="462878" cy="370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125019"/>
            <a:ext cx="462695" cy="3701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13096"/>
            <a:ext cx="462927" cy="4114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местоимений в построении текста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помогают задавать точные вопросы и поддерживать разговор. С их помощью легко выяснить неизвестное и сделать реплику собеседника понятной и естественной.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соединяют предложения и убирают лишние повторы. Благодаря им рассказ или объяснение становится цельным, а мысль развивается последовательно и спокойно.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прочитанного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такие слова помогают увидеть связь между частями предложения и быстрее определить, к чему относится уточнение. Это облегчает чтение и разбор.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местоимения влияет и на смысл, и на пунктуацию. Когда ученик понимает роль слова в предложении, ему легче писать без ошибок и строить точные фразы.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местоимения в предложении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определить роль слова по вопросу, смыслу и связи с другими частями предложения.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используются обе группы местоимений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 диалоге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особенно часто звучат в разговоре, при выполнении заданий и в обращениях к собеседнику. Они помогают быстро получить нужную информацию и начать ответ.
</a:t>
            </a:r>
            <a:endParaRPr lang="en-US" sz="1189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текстом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упражнениях такие слова встречаются в вопросах к прочитанному тексту. С их помощью ученик уточняет содержание, находит нужный фрагмент и отвечает точнее.
</a:t>
            </a:r>
            <a:endParaRPr lang="en-US" sz="1295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Связная письменная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чаще появляются в рассказах, описаниях и объяснениях. Они соединяют части фразы и делают письменную речь более плавной, последовательной и понятной.
</a:t>
            </a:r>
            <a:endParaRPr lang="en-US" sz="1211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формулировки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кто, что, какой, который, чей и сколько помогают выразить мысль без лишних повторов. Именно поэтому они особенно полезны в коротких учебных текстах и ответах.
</a:t>
            </a:r>
            <a:endParaRPr lang="en-US" sz="13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751481"/>
            <a:ext cx="4452300" cy="19969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по определению роли местоимения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как по контексту определить, является ли слово вопросительным или относительным.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роли зависит не от формы слова, а от контекста и его связи с другими словами в предложении.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теме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задаёт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видит короткую реплику и сразу понимает: здесь нужно спросить, а не соединить части предложения. Вопросительные местоимения помогают узнать неизвестное и делают диалог живым. Особенно заметны они в начале вопроса, где сразу задают направление мысли.
</a:t>
            </a:r>
            <a:endParaRPr lang="en-US" sz="8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связывает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тексте то же самое слово уже не спрашивает, а объединяет смысл. Относительное местоимение вводит придаточную часть и уточняет главную мысль, чтобы читатель понял, о чём именно идёт речь и не потерял связь между предложениями.
</a:t>
            </a:r>
            <a:endParaRPr lang="en-US" sz="94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форма, разные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Кто, что, какой, который, чей и сколько могут выглядеть одинаково, но работать по-разному. Один и тот же набор слов помогает и задавать вопрос, и строить сложное предложение, поэтому без контекста определить их роль невозможно.
</a:t>
            </a:r>
            <a:endParaRPr lang="en-US" sz="997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признаки двух групп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урока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относительные местоимения похожи по форме, но различаются по функции. Если внимательно смотреть на вопрос, смысл и строение предложения, можно легко определить нужный вид и писать грамотнее.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2026-05-28T08:33:01Z</dcterms:created>
  <dcterms:modified xsi:type="dcterms:W3CDTF">2026-05-28T08:33:01Z</dcterms:modified>
</cp:coreProperties>
</file>