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Бактерии: важность и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древние микроорганизмы, живущие повсюду вокруг нас.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1676 году ван Левенгук впервые увидел бактерии в микроскоп. В XIX веке термин «бактерия» ввёл Эренберг. Пастеру и Коху принадлежит заслуга формирования основ микробиологии и доказательства роли бактерий в болезнях и процессах гниения.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33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2034840"/>
            <a:ext cx="396113" cy="45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бактерий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состоят из одной клетки без ядра, что отличает их от эукариотических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прокариоты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бактерии имеют размеры от 0,5 до 5 микрометров, что делает их невидимыми невооружённым глазом.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различные формы бактерий: кокки (шарики), бациллы (палочки), вибрионы (изогнутые) и спирали.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клеток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бактерий располагается в нуклеоиде без мембранной оболочки, что упрощает структуру клетки.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бактериальной клетке отсутствуют мембранные органоиды, такие как митохондрии или аппарат Гольджи.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органоидов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мембрана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обеспечивает прочность и защиту. Под ней располагается цитоплазматическая мембрана, регулирующая обмен веществ с внешней средой.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содержимое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рибосомы, ответственные за синтез белка, и нуклеоид с ДНК, где хранится генетическая информация.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структуры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капсулу для защиты, жгутики для передвижения и пили для обмена генетическим материалом.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бактериальной клетки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типы бактерий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имеют изогнутую форму, позволяющую им быстро передвигаться в жидких средах.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— шарообразные бактерии, часто образуют скопления для защиты и эффективного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— палочковидные бактерии, обладающие высокой подвижностью и способные формировать споры.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и спирохеты — спиралевидные бактерии, часто обитающие в водной среде и питающиеся органикой.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вода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широко распространены в почве и пресных водах, участвуя в разложении органики и поддержании экосистем.
</a:t>
            </a:r>
            <a:endParaRPr lang="en-US" sz="1284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атмосфера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жить в воздухе, переносясь на мелкие частицы пыли и водные капли.
</a:t>
            </a:r>
            <a:endParaRPr lang="en-US" sz="1393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pPr algn="l" indent="0" marL="0">
              <a:lnSpc>
                <a:spcPct val="130039"/>
              </a:lnSpc>
              <a:buNone/>
            </a:pPr>
            <a:r>
              <a:rPr lang="en-US" sz="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и кислотоустойчивые бактерии населяют горячие источники и кислые среды, демонстрируя высокую адаптивность.
</a:t>
            </a:r>
            <a:endParaRPr lang="en-US" sz="1224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человека и животных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и кожа человека населены разнообразными бактериями, влияющими на здоровье и пищеварение.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обитания бактерий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28269"/>
            <a:ext cx="4534800" cy="2978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бактерий, грибов и растений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тремя типами организмов представлены в таблице ниже.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принципиально отличаются отсутствием ядра и органоидов, что отражается в их функциях и размерах.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основной способ размножения, при котором одна клетка разделяется на две идентичные за короткое время.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также передаётся через конъюгацию, трансформацию и трансдукцию, обеспечивая разнообразие.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численность бактерий может удваиваться каждые 20 минут, приводя к быстрому росту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данные на моделях E. coli,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колонии бактерий во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 роста характеризуются адаптацией и быстрым размножением в подходящих условиях.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быструю экспоненциальную фазу роста с последующим замедлением из-за ограниченных ресурсов.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 позволяет бактериям занимать различные экологические ниши и обеспечивать круговорот веществ.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Хемотрофные автотрофы извлекают энергию из химических реакций с неорганическими соединениями, например, нитрифицирующие бактерии.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Фототрофные автотрофы используют свет для синтеза органических веществ из неорганики посредством фотосинтеза.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энергию, расщепляя органические вещества из окружающей среды для роста и развития.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бактерий: гетеротрофы и автотрофы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разложении органических веществ, обеспечивая возвращение важных элементов в экосистемы. Они участвуют в круговороте углерода, серы и других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бактерии, например клубеньковые, способны фиксировать атмосферный азот, преобразуя его в формы, доступные для растений, что способствует плодородию почв и поддержанию биосферы.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Болезнетворные бактерии и их воздействие на организм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бактерий может нарушать работу дыхательной, пищеварительной и других жизненно важных систем, вызывая острые воспалительные процессы.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инфекции у людей и животных, приводя к серьёзным заболеваниям, таким как туберкулёз и дизентерия, поражая разные системы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включают воздушно-капельный, контактный и пищевой, делая распространение бактерий быстрым и широким при несоблюдении гигиенических норм.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возбудителей и их механизмов помогает в разработке методов профилактики и лечения, снижая риск эпидемий и тяжелых последствий инфекций.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367404"/>
            <a:ext cx="4813500" cy="27748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заболеваний, вызываемых бактериями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и исследования, 2023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между бактериями, вызываемыми заболеваниями и путями распространения инфекций для понимания мер профилактики.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бактерии вызывают специфические заболевания с разными путями передачи, что требует целенаправленных профилактических мер.
</a:t>
            </a:r>
            <a:endParaRPr lang="en-US" sz="13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бактериальных инфекций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вспышках заболеваний необходимо соблюдать карантин и рационально применять антибиотики, чтобы предотвратить развитие устойчивости бактерий.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тщательная обработка пищевых продуктов снижают риск попадания болезнетворных бактерий в организм человека и предотвращают распространение инфекций.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чистой питьевой воды, соблюдение санитарных норм и вакцинация помогают снизить вероятность заражения и защитить общественное здоровье.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Антибиотики: механизмы действия и возникающие проблемы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антибиотики на клеточном уровне?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разрушают клеточную стенку бактерий или нарушают их обмен веществ, что ведёт к гибели микроорганизмов. Такой механизм позволяет эффективно лечить многие инфекции.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устойчивости бактерий к антибиотикам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 неправильное использование антибиотиков способствует развитию резистентности у бактерий. Это снижает эффективность лечения и требует поиска новых лекарственных средств.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кишечной микрофлоры помогают переваривать пищу и синтезируют витамины, такие как витамин К, жизненно важные для здоровья человека.
</a:t>
            </a:r>
            <a:endParaRPr lang="en-US" sz="1356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бактерии используются в биотехнологии для очистки воды и производства антибиотиков, витаминов и аминокислот, поддерживая экологию и медицину.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широко применяются для производства кисломолочных продуктов, обеспечивая разнообразие и пользу в рационе питания.
</a:t>
            </a:r>
            <a:endParaRPr lang="en-US" sz="136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для человека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бактерий на окружающую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разрушать токсичные вещества и нефтепродукты в загрязнённых водах и почвах, способствуя природной очистке и восстановлению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биоремедиации использует специализированные бактерии для устранения загрязнений тяжёлыми металлами и органическими веществами, улучшая состояние окружающей среды.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биогеохимии,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круговороте азота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 преобразуют атмосферный азот в доступные формы, поддерживая рост растений и экосистемы.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азотного цикла зависит от специализированных бактерий, что обеспечивает баланс азота в природе.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перспективы изучения бактерий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Геномика позволяет выявлять функции многих бактериальных генов, расширяя знания о разнообразии и возможностях микроорганизмов.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развивается в медицине, экологии и биотехнологии для создания лекарств, очистки окружающей среды и производства альтернативных видов топлива.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 бактерии, выдерживающие экстремальные условия, такие как высокие температуры, что открывает новые направления исследований и применения.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фундаментальная роль бактерий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обеспечивают жизненно важные процессы на Земле, поддерживая здоровье экосистем и человека, и являются ключевыми объектами для науки и образования.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2026-05-08T13:31:44Z</dcterms:created>
  <dcterms:modified xsi:type="dcterms:W3CDTF">2026-05-08T13:31:44Z</dcterms:modified>
</cp:coreProperties>
</file>