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под микроскопом: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одноклеточных животных — бескрайнее разнообразие жизни в одной клетке.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микромира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позволил в XVII веке увидеть невидимое: одноклеточные организмы впервые открылись человеку, пробуждая интерес к невидимым формам жизни и заложив основы биологии микроскопических существ.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клетка — весь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— целостные существа, состоящие из одной клетки, выполняющей все жизненные функции, включая питание, движение и размножение. Они живут сами по себе, проявляя независимость.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и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простоту строения, одноклеточные активно реагируют на изменения среды, передвигаются и добывают пищу, доказывая гибкость в условиях воды, почвы и внутри других организмов.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 — амёба обыкновенная, инфузория-туфелька и эвглена зелёная — демонстрируют разнообразие форм и жизненных стратегий в мире одноклеточных.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характерные признаки одноклеточных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1752418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1752418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1752418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1752418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изменчивая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обладают пластичной формой и передвигаются с помощью ложноножек, активно поглощая пищу с помощью фагоцитоза и приспосабливаясь к разнообразным условиям обитания.
</a:t>
            </a:r>
            <a:endParaRPr lang="en-US" sz="855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— движение с помощью жгутиков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тела снабжены длинными жгутиками, которые обеспечивают быстрое и направленное движение в воде, а также играют роль в восприятии окружающей среды.
</a:t>
            </a:r>
            <a:endParaRPr lang="en-US" sz="832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— реснички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передвигаются при помощи коротких ресничек, которые также помогают им собирать пищевые частицы и ориентироваться в пространстве, распространены в пресных водах.
</a:t>
            </a:r>
            <a:endParaRPr lang="en-US" sz="821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3706280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— паразиты и паразитоиды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 отличаются отсутствием органелл движения и ведут паразитический образ жизни, живя внутри других организмов, что делает их важными в медицине и экологии.
</a:t>
            </a:r>
            <a:endParaRPr lang="en-US" sz="847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одноклеточных животных и их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95" y="2010257"/>
            <a:ext cx="342803" cy="3047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одноклеточных обитают в пресной и солёной воде, занимая пулы, озёра и морские глубины, где находят пищу и укрытие.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влажность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почвах живут разнообразные одноклеточные, способные выживать в условиях изменяющейся влажности, участвуя в разложении органики.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заселяют внутренние среды организма животных и растений, вызывая болезни и влияя на здоровье хозяев.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большинства одноклеточных лежат в диапазоне 10–300 микрометров, однако встречаются виды с длиной до 3–4 миллиметров.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типичные среды обитания одноклеточных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одноклеточного организма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окружена мембраной, содержит цитоплазму и ядро, которые обеспечивают защиту и поддержание жизненных процессов. Эти части работают согласованно, позволяя организму функционировать самостоятельно.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органеллы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клетке присутствуют пищеварительные вакуоли для переваривания, жгутики или реснички для движения, а также сократительные вакуоли, удаляющие избыточную воду, что обеспечивает адаптацию к внешним условиям.
</a:t>
            </a:r>
            <a:endParaRPr lang="en-US" sz="10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0719" y="1835776"/>
            <a:ext cx="3631918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амёбы и инфузории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сравнивает форму, движение, питание и наличие органелл двух известных одноклеточных, подчеркивая адаптивные особенности каждого из них.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приспособленность к разным условиям и способам питания, демонстрируя разнообразие эволюции одноклеточных.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9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используют ложноножки, которые образуются из выпячивания цитоплазмы, позволяя менять форму тела и позицию для передвижения и захвата пищи.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одноклеточных животных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двигаются с помощью одного или нескольких жгутиков — длинных нитевидных структур, которые вращаются или изгибаются, обеспечивая быстрое движение.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передвигаются при помощи многочисленных коротких ресничек, которые создают волнообразные движения, позволяя плавно перемещаться в водной среде.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Споровики, будучи паразитами, обычно неподвижны в зрелой стадии, но на некоторых этапах жизненного цикла способны использовать специальные структуры для переноса между хозяевами.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одноклеточных в водоёмах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предпочитают стоячие водоёмы, такие как пруды и аквариумы, где обеспечена стабильная среда.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одноклеточных приспособлены к обитанию в уникальных водных условиях, что отражает их экологическую нишу.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исследование водоёмов,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пищи амёбой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охватывает пищу с помощью своих ложноножек, формируя пищеварительную вакуоль, где происходит расщепление и усвоение питательных веществ, что обеспечивает её энергию.
</a:t>
            </a:r>
            <a:endParaRPr lang="en-US" sz="102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питания инфузории–туфельки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имеет клеточный рот и глотку, через которые захватываются микроорганизмы и органические частицы, затем пища обрабатывается в пищеварительных вакуолях.
</a:t>
            </a:r>
            <a:endParaRPr lang="en-US" sz="919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у жгутиковых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впитывают растворённые органические вещества непосредственно через поверхность тела, что является эффективным способом питания в различных средах обитания.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у одноклеточных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выделение веществ у одноклеточных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у одноклеточных происходит напрямую через клеточную мембрану посредством диффузии, что обеспечивает поступление кислорода и удаление углекислого газа без специальных дыхательных органов.
</a:t>
            </a:r>
            <a:endParaRPr lang="en-US" sz="857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воды аккумулируется в сократительной вакуоли — специализированной органелле, которая периодически сокращается, выводя лишнюю жидкость из клетки и помогая поддерживать её внутреннее давление.
</a:t>
            </a:r>
            <a:endParaRPr lang="en-US" sz="856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воды, сократительная вакуоль также участвует в удалении токсичных веществ, что способствует очищению клетки и поддержанию её нормальной жизнедеятельности.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одноклеточных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размножения одноклеточных — деление клетки пополам, при котором каждая дочерняя клетка наследует полный набор генетической информации и начинает самостоятельную жизнь.
</a:t>
            </a:r>
            <a:endParaRPr lang="en-US" sz="1074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дополнительно используют конъюгацию — процесс обмена генетическим материалом между двумя клетками, что повышает генетическое разнообразие и приспособляемость вида.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155" y="1835776"/>
            <a:ext cx="384821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органеллы одноклеточных и их роль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органеллы обеспечивают выполнение жизненно важных функций клетки, от управления до движения и питания.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органелла выполняет специфическую функцию, которая обеспечивает жизнедеятельность одноклеточного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 неблагоприятных условиях многие одноклеточные формируют плотные цисты, способные противостоять суше, высоким температурам и нехватке кислорода.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способы выживания включают образование защитных оболочек и изменение формы клетки, что помогает укрываться от хищников и сохранять жизнеспособность.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одноклеточных к выживанию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разлагают остатки растений и животных, участвуя в разложении и очищении природных сред.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водные организмы питаются одноклеточными, тем самым поддерживается пищевая цепь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регулируют численность бактерий, защищая экосистемы от их чрезмерного распространения.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биогеохимических циклах, обеспечивая движение и преобразование веществ в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одноклеточных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вызывает тяжелое заболевание кишечника — амёбную дизентерию, что связано с потреблением загрязнённой воды.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передаётся через укусы комаров, вызывая малярию — серьёзное инфекционное заболевание с высокой смертностью.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паразиты: опасность для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с изменением форм и передачей паразита через комаров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одноклеточных дома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микропрепарат из капли воды из аквариума или пруда, аккуратно накрыв его покровным стеклом для наблюдения под микроскопом.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увеличение от 100 до 400 крат, чтобы разглядеть перемещение и структуру одноклеточных организмов, таких как амёбы и инфузории.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их активность и поведение, фотографируя или зарисовывая наблюдаемые элементы для дальнейшего изучения.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клеточного строения 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модели помогают понять основные процессы в живых клетках, что важно для биологии и медицины. Их простота облегчает проведение экспериментов.
</a:t>
            </a:r>
            <a:endParaRPr lang="en-US" sz="93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лекарств и биотехнологии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одноклеточные используют для проверки влияния препаратов и очистки воды, что способствует разработке новых медицинских и экологических решений.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наследственности и обмена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служат моделью для изучения генетики и обмена веществ, что расширяет знания о механизмах жизни и способствует развитию науки.
</a:t>
            </a:r>
            <a:endParaRPr lang="en-US" sz="1008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для науки и технологий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72" y="-1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75" y="1318375"/>
            <a:ext cx="3925200" cy="25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одноклеточных животных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раскрывают фундаментальные принципы жизни, помогая понять биологические процессы и влияя на экологию и медицину, что делает их незаменимыми объектами научных исследований.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2026-05-08T08:17:40Z</dcterms:created>
  <dcterms:modified xsi:type="dcterms:W3CDTF">2026-05-08T08:17:40Z</dcterms:modified>
</cp:coreProperties>
</file>