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различия внешности сочетаются с единством человечества?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человека: биологическое разнообразие и единство вида
</a:t>
            </a:r>
            <a:endParaRPr lang="en-US" sz="40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выглядят по-разному и что об этом говорит наука
</a:t>
            </a:r>
            <a:endParaRPr lang="en-US" sz="2963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«раса» возникло как попытка описать внешние различия людей. Сегодня биология объясняет их наследственностью, адаптацией к среде и миграциями, а не строгими и неизменными категориями.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0,1%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двух людей обычно различается лишь настолько, что общее намного важнее отличий.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популяционной генетики человека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люди биологически очень близки и относятся к одному виду Homo sapiens.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признаки людей и их биологическое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связаны с наследственностью и средой, и какую пользу они могут приносить организму.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помогают приспосабливаться к среде, но не разделяют людей на отдельные биологические виды.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учение о человеке и адаптациях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 солнечный свет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кожа и 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1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 сильным солнцем кожа с большим количеством меланина лучше защищает организм от ультрафиолетового излучения. Такой признак помогал предкам людей безопаснее жить в жарких и солнечных регионах. Поэтому оттенок кожи связан не с «лучше» или «хуже», а с условиями среды.
</a:t>
            </a:r>
            <a:endParaRPr lang="en-US" sz="148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кожа и витамин D
</a:t>
            </a:r>
            <a:pPr algn="l" indent="0" marL="0">
              <a:lnSpc>
                <a:spcPct val="90000"/>
              </a:lnSpc>
              <a:buNone/>
            </a:pPr>
            <a:r>
              <a:rPr lang="en-US" sz="149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регионах, где солнечного света меньше, светлая кожа облегчает образование витамина D. Этот витамин важен для костей и общего здоровья. Так природа «подбирала» признаки, полезные именно для конкретных климатических условий.
</a:t>
            </a:r>
            <a:endParaRPr lang="en-US" sz="1496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долгой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161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кожи у людей связаны с количеством меланина и многими поколениями жизни их предков в разных природных зонах. На карте мира это видно особенно ясно: яркий солнечный пояс и разные оттенки кожи часто совпадают по распределению.
</a:t>
            </a:r>
            <a:endParaRPr lang="en-US" sz="161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близость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генетические различия могут влиять на отдельные внешние признаки, но не меняют общий план строения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наследственная информация у людей общая, поэтому все мы относимся к одному виду.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популяционной генетики человека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внешность людей различается по регионам
</a:t>
            </a:r>
            <a:endParaRPr lang="en-US" sz="2438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сила солнечного света и другие условия по-разному влияли на людей в разных частях света. Полезные признаки постепенно закреплялись в течение многих поколений.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фактор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Переезды, браки между людьми из разных мест и изменение образа жизни постоянно смешивали признаки. Из-за этого человеческие группы никогда не были полностью неподвижными и одинаковыми.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изменчивость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люди из одного региона сильно отличаются друг от друга по росту, цвету глаз, волос и оттенку кожи. Поэтому провести жёсткую границу между «расами» невозможно.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групп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и закрепляются различия между людьми
</a:t>
            </a:r>
            <a:endParaRPr lang="en-US" sz="255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объясняется влиянием среды, наследственности, отбора и смешения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исторические группы людей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классификация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в учебниках часто выделяли европеоидную, монголоидную и негроидную группы. Это был удобный, но очень общий способ описания внешности людей.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упрощение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такой группы существует большое разнообразие признаков. Один и тот же внешний признак может встречаться у людей из разных регионов, поэтому строгих границ нет.
</a:t>
            </a:r>
            <a:endParaRPr lang="en-US" sz="1282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учёные чаще говорят о популяциях, происхождении и наследственных признаках. Такой подход точнее показывает реальное разнообразие людей и не создаёт ложного деления.
</a:t>
            </a:r>
            <a:endParaRPr lang="en-US" sz="12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 планете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в Африке, а затем постепенно расселились по другим материкам. Это расселение стало началом большого разнообразия человеческих популяций.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начало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миграций группы людей встречались, обменивались признаками и образовывали новые сочетания. Поэтому человеческая история — это не разделение, а постоянное перемещение и смешение.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адаптация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заселял Европу, Азию, Австралию и Америку. В каждом новом регионе люди сталкивались с иными климатом, пищей и природными условиями.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расселения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одной группы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людей одной популяции признаки сочетаются по-разному, поэтому внешность никогда не бывает одинаковой у всех.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 группы обычно заметнее, чем различия между группами в 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биологии; без точных статистических данных.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261" y="3265225"/>
            <a:ext cx="37577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показывает, что все люди принадлежат к одному виду и имеют очень близкий набор наследственных признаков, поэтому «расовые» различия не разделяют человечество на разные виды.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 описывают людей как популяции, которые постепенно меняются. Жёстких и неизменных границ между группами не существует, потому что признаки распределены плавно.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Популяции, а не «коробки»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во внешности связаны с климатом, миграциями и смешением населения. Эти факторы влияли на людей тысячелетиями, поэтому различия имеют историческое, а не «иерархическое» значение.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история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 связывает расу с умом, характером или ценностью человека. Для описания людей важнее происхождение, культура, язык и условия жизни, чем внешние ярлыки.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на «лучших»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современная наука о расах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человека по разным признакам и не могут заменять друг друга.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Раса, этнос и национальность относятся к разным уровням описания человека: внешности, культуры и гражданства.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 биологии; обобщение терминов.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Раса, этнос и национальность: разные понятия
</a:t>
            </a:r>
            <a:endParaRPr lang="en-US" sz="29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 его последствия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идея превосходства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утверждает, что одни люди якобы лучше других из-за внешности или происхождения. Научных оснований у такого деления нет: различия между людьми не делают их «выше» или «ниже».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истории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нацистская расовая политика и апартеид в Южной Африке. В обоих случаях дискриминация была закреплена законами и наносила огромный вред миллионам людей.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исторические последствия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взгляды приводили к рабству, сегрегации, колониализму и преследованиям. Людей лишали прав, свободы и безопасности только из-за их происхождения или цвета кожи.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науки и прав человека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противоречит данным генетики и антропологии, которые показывают единство человечества. Поэтому он является не научным выводом, а опасным предрассудком, разрушающим общество.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ученики могут по-разному справляться с задачами, но это не связано с расой. На результаты влияют подготовка, здоровье, интерес к предмету и поддержка взрослых. Рядом за партами могут сидеть дети любого происхождения, и у каждого есть шанс добиться успеха.
</a:t>
            </a:r>
            <a:endParaRPr lang="en-US" sz="858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зависят не от происхождения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важны наблюдение, труд и точность, а не внешность исследователя. В одной лаборатории могут работать люди с разной семейной историей, говорить на разных языках и всё равно вместе открывать новое. Их объединяют знания, ответственность и общие правила.
</a:t>
            </a:r>
            <a:endParaRPr lang="en-US" sz="858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равных возможностей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успех складываются из многих причин: хорошего образования, безопасной среды, питания, медицинской помощи и личных усилий. Поэтому миф о «врождённом превосходстве» не выдерживает проверки, когда мы смотрим на реальные биографии людей.
</a:t>
            </a:r>
            <a:endParaRPr lang="en-US" sz="858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достижениям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опровергает расовые мифы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здоровье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каждый день: от дома, питания, режима, помощи врачей и привычек зависит не меньше, чем от наследственности.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здоровья связаны со средой и поддержкой, а не с расовой принадлежностью.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материалам школьного курса биологии и ОБЖ; без точных процентных данных.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слова помогают описывать человека без ярлыков: происхождение, культура и язык.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уважительного общения из школьного курса обществознания.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снижает риск стереотипов и обидных шуток, а также помогает помнить: уважение важнее внешних различий.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расового стереотипа с точки зрения науки
</a:t>
            </a:r>
            <a:endParaRPr lang="en-US" sz="272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данных генетики, биологии, антропологии и анализе условий жизни людей.
</a:t>
            </a:r>
            <a:endParaRPr lang="en-US" sz="11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 разнообразие людей
</a:t>
            </a:r>
            <a:endParaRPr lang="en-US" sz="2775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имеют общее происхождение и относятся к одному виду. Внешние различия не меняют этого факта и не дают оснований делить человечество на «лучших» и «худших».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описывает людей без оценки их ценности. Важны личность, знания и поступки, а не внешний вид, семейное происхождение или условные группы.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без ярлыков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людей связано с миграциями, приспособлением к климату и смешением популяций. Поэтому различия во внешности, языках и обычаях появились постепенно и в разных частях мира.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различий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сильнее различий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 — представители одного вида Homo sapiens, а внешние различия объясняются историей расселения и условиями среды. Наука отвергает расовые мифы и утверждает ценность каждого человека.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2026-05-31T21:20:44Z</dcterms:created>
  <dcterms:modified xsi:type="dcterms:W3CDTF">2026-05-31T21:20:44Z</dcterms:modified>
</cp:coreProperties>
</file>