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семя становится растением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маленького семени вырастает зелёное растение?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ждёт своего часа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это маленький «домик» для будущего растения. Пока вокруг сухо и холодно, оно спит. Но стоит появиться влаге и теплу, как семя начинает просыпаться и расти.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прорастания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семени набухнуть, размягчает оболочку и запускает первые изменения внутри. Без влаги семя остаётся сухим и долго не начинает расти.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среда делает живые клетки активными и помогает им работать быстрее. В холодной почве семя просыпается медленно или совсем не прорастает.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семени нужен кислород из воздуха, который есть между частичками почвы. Если воздуха мало, семя дышит хуже и развивается очень слабо.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семени набухнуть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семя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семя маленькое, твёрдое и сухое. Оно почти не меняется, пока не получит достаточно воды и не начнёт впитывать её, как губка.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Набухание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попадает внутрь, семя становится больше и мягче. Его оболочка постепенно растягивается, потому что внутри начинается движение и рост зародыша.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Трещинка на оболочке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оболочка не выдерживает и слегка трескается. Через это место первым выходит корешок, а значит, прорастание уже началось всерьёз.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просто смачивает семя, а помогает ему «проснуться». Без неё зародыш остаётся в покое, словно ждёт удобного момента для старта.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семени проснуться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холодная, семя остаётся в покое. Живым клеткам трудно работать, поэтому рост сильно замедляется.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прогревается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семя быстрее начинает впитывать воду и запускать внутренние изменения. Так оно готовится к росту.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жарко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жара тоже мешает: семя может пересохнуть и не получить нужной влаги. Для прорастания важна не жара, а умеренное тепло.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дыхания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дышит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под землёй семя не отдыхает совсем — оно дышит. Для этого ему нужен кислород, который находится в воздухе между частичками почвы.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слишком плотная, воздуху трудно проникать к семени. Тогда росток получает меньше кислорода и развивается медленно, как будто ему не хватает сил.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переувлажнена, воздух вытесняется водой. Семени становится трудно дышать, и оно может совсем не прорасти, даже если тепло уже есть.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семени к ростку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семя от первого глотка воды до появления молодого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корешок — начало жизни растения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Крепится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Корешок появляется первым, потому что он помогает растению удержаться в земле. Без такой опоры нежному ростку было бы трудно начать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растёт вниз, туда, где в почве больше воды. Так растение быстрее получает влагу, которая нужна ему для дальнейшего роста и питания.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и белый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дни корешок обычно очень тонкий и светлый. Его легко заметить, если внимательно рассматривать семя: маленький помощник уже взялся за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тянется к свету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Поднимается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корешка появляется побег. Он растёт вверх, чтобы вынести будущие листья ближе к свету и дать растению хороший старт.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Недостаток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света мало, росток становится бледным, слабым и слишком длинным. Поэтому растениям лучше всего расти на светлом месте, а не в тёмном уголке.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Листья ловят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нужен растению, чтобы в листьях готовилась пища. Чем больше света, тем увереннее росток развивается и набирается сил.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не просто земля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Пропускает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комочками почвы есть маленькие промежутки с воздухом. Они нужны корням и семени, чтобы дышать и развиваться без лишних трудностей.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Должна быть рыхлой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рыхлой почве корням легче расти и закрепляться. Там вода не застаивается, а воздух свободно проходит к семени и молодым корням.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Держит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помогает сохранять воду рядом с корнями. Если она слишком сухая, семени и молодому растению труднее получить всё нужное для роста.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Песчаная почва быстро высыхает, а глинистая может удерживать слишком много воды. Растениям лучше там, где влаги достаточно, но воздух тоже может попасть к корням.
</a:t>
            </a:r>
            <a:endParaRPr lang="en-US" sz="10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ростом в классе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1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семена кладут в прозрачный стаканчик с влажной ватой. Сначала они просто лежат, но уже готовы к пробуждению.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2–3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набухает, становится больше и мягче. Оболочка постепенно меняется, и внутри начинается движение жизни.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3–5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первый корешок. Он осторожно выходит наружу и начинает расти вниз, к воде и почве.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5–7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показывается побег, а позже — маленькие листочки. Теперь видно, как семя превращается в молодое растение.
</a:t>
            </a:r>
            <a:endParaRPr lang="en-US" sz="9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помешать росту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сухо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семени не хватает влаги, оно остаётся твёрдым и не может начать рост. Без воды оболочка не размягчается, а зародыш словно снова засыпает.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холодно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почве живые клетки работают медленнее. Из-за этого семя долго не просыпается, а иногда совсем не успевает прорасти вовремя.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слишком плотная или мокрая, кислороду трудно добраться до семени. Без воздуха ему тяжело дышать, поэтому рост становится слабым.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слишком много, семя начинает страдать почти так же, как при засухе. Ему не хватает воздуха, и оно может загнить вместо того, чтобы прорасти.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1201" y="1377928"/>
            <a:ext cx="1485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после всходов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листьям работать и готовить пищу для растения. Если его мало, росток вытягивается, бледнеет и становится слабее.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получают воду из почвы и передают её вверх по стеблю. Без воды листья поникают, а растение перестаёт расти уверенно.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молодому растению нужен кислород. Он помогает корням и другим частям растения работать, чтобы оно могло расти без усталости.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из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почвы растение берёт нужные вещества, которые помогают ему крепнуть. Поэтому земля должна быть не только влажной, но и богатой полезными частицами.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растёт каждый день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первый листок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росток получает свет и воду, у него появляются первые листочки. Они очень маленькие, но уже помогают растению начать самостоятельную жизнь.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становится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стебель вытягивается и укрепляется. Он держит листья выше, чтобы им было легче ловить свет и не клониться к земле.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уходят глубже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корни тоже не сидят без дела. Они растут дальше, чтобы лучше удерживать растение и добывать больше воды и питательных веществ.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заметно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рост особенно хорошо виден. Одни растения прибавляют в высоте быстро, а другим нужно больше времени — у каждого свой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одинаковые семена становятся разными по скорости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семя спешит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семени лежат рядом в одинаковых стаканчиках, но одно уже набухло и выпустило корешок. Второе только начинает просыпаться. Так видно, что даже близнецы в мире семян не всегда торопятся одинаково.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семена могут вести себя по-разному из-за возраста и хранения. Одно оказалось сильнее, другое — чуть медленнее. Наблюдать за ними интересно: будто смотришь на двух братьев, которые проснулись не в один миг.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молодым ростком по шагам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помочь ростку расти крепким и не допустить пересыхания или переувлажнения.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короткий опыт помогает увидеть, что рост идёт поэтапно и зависит от вида семени, температуры, воды и воздуха.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3–7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2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обычно хватает, чтобы заметить первые изменения в семени: оно набухает, трескается и выпускает корешок.
</a:t>
            </a:r>
            <a:endParaRPr lang="en-US" sz="2152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уроке окружающего мира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важны для жизни людей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вырастают овощи, фрукты, злаки и многие продукты, которые мы едим каждый день. Без них меню стало бы очень скучным.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помогают поддерживать чистый воздух. Они делают мир вокруг нас более пригодным для жизни людей и животных.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украшают сады, парки, школьные дворы и улицы. Зелень делает место уютнее, а настроение — заметно лучше.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появляются новые растения, а значит, жизнь в природе не останавливается. Так продолжаются урожай, цветение и зелёные просторы.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семени до нового семени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2138365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просыпается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вода и тепло, семя набухает и начинает меняться. Оболочка становится мягче, а зародыш внутри готовится к росту.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450575" y="2840443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росток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выходит корешок, потом поднимается побег. Молодое растение укрепляется в почве и тянется к свету, чтобы расти дальше.
</a:t>
            </a:r>
            <a:endParaRPr lang="en-US" sz="1019" dirty="0"/>
          </a:p>
        </p:txBody>
      </p:sp>
      <p:sp>
        <p:nvSpPr>
          <p:cNvPr id="13" name="Text 4"/>
          <p:cNvSpPr txBox="1"/>
          <p:nvPr/>
        </p:nvSpPr>
        <p:spPr>
          <a:xfrm>
            <a:off x="450575" y="1436274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отдыхает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уже спрятано будущее растение. Пока вокруг сухо и холодно, оно ждёт подходящего момента, словно маленький путешественник перед дорогой.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450575" y="3542521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взрослеет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 него становится больше листьев, крепче стебель и сильнее корни. Теперь оно готово цвести и продолжать свой путь.
</a:t>
            </a:r>
            <a:endParaRPr lang="en-US" sz="1019" dirty="0"/>
          </a:p>
        </p:txBody>
      </p:sp>
      <p:sp>
        <p:nvSpPr>
          <p:cNvPr id="15" name="Text 6"/>
          <p:cNvSpPr txBox="1"/>
          <p:nvPr/>
        </p:nvSpPr>
        <p:spPr>
          <a:xfrm>
            <a:off x="450575" y="4244599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цветения растение образует новые семена. В них снова скрыта жизнь, и круг природы начинается заново, как добрая зелёная эстафета.
</a:t>
            </a:r>
            <a:endParaRPr lang="en-US" sz="10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прорастании семян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оживает, когда есть вода, тепло и воздух. Сначала растёт корешок, потом побег и листья. Забота человека помогает маленькому ростку стать крепким растением.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2026-05-25T23:25:24Z</dcterms:created>
  <dcterms:modified xsi:type="dcterms:W3CDTF">2026-05-25T23:25:24Z</dcterms:modified>
</cp:coreProperties>
</file>