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Египет: страна Нила, пустынь и древней цивилизации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объединяет реку Нил, жаркие пустыни и наследие фараонов — от карты мира до сегодня.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— перекресток между Африкой и Азией. Он граничит с Ливией, Суданом, Израилем и сектором Газа, а на севере и востоке омывается морями. Столица — Каир, крупнейший город Африки. Через страну проходит Суэцкий канал, сокращающий путь между Европой и Азией.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Египта и его значение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Каире летом нередко бывает жарче 35 °C, а осадков выпадает немного. Поэтому вода становится главным условием жизни и земледелия.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°C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такие температуры делают дефицит влаги особенно заметным.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справочники по погоде и температуре воздуха для Каира (общие климатические наблюдения).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живёт там, где есть вода и плодородные почвы: вдоль Нила и вокруг его дельты. Города в основном растут рядом с ресурсами и транспортом.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напрямую отражает неравномерность природных условий: пустыни занимают большую территорию, но пригодных для жизни зон меньше. Поэтому доля Нила максимальна.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8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схема: распределение по зонам без указания точных процентных долей по официальной статистике.
</a:t>
            </a:r>
            <a:endParaRPr lang="en-US" sz="88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сосредоточено население Египта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главная река Египта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даёт людям воду для питья и хозяйства, а также служит основой орошения. Именно поэтому вдоль реки формируется узкая, но очень плодородная полоса среди окружающих пустынь.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 жизни хорошо видна в деталях: поля, лодки, плотины и города у берегов. Когда меняется уровень воды, меняются и урожаи, а значит — и устойчивость поселений.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Нил влиял на развитие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и последствий: плодородие → хозяйство → власть → управление.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и фараоны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Древнеегипетская цивилизация развивалась более 3000 лет и стала одной из самых заметных в истории. Фараон был не только правителем, но и фигурой, связанной с религиозными представлениями.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создали иероглифическую письменность и солнечный календарь. Развивались храмовая архитектура и искусство мумификации — так сохраняли память о жизни и вере после смерти.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той эпохи сохранились вдоль Нила. Особенно много крупных следов в районах Гизы, Луксора и Асуана, где сосредоточены знаменитые культовые и погребальные комплексы.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Гизы и Великий Сфинкс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 в Гизе построена примерно около 2560 года до н. э. и относится к Семи чудесам света древности. Это одно из самых узнаваемых и крупных сооружений Египта.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пирамидой стоит Великий Сфинкс — каменная фигура с телом льва и головой человека. Его форма и масштаб показывают, насколько точным было каменное строительство без современной техники.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491807"/>
            <a:ext cx="7101300" cy="3874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ключевые этапы: как менялись власть, культура и международное положение страны.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Египта менялась волнами: от ранней государственности к имперским периодам и затем — к крупным сменам власти. Но Нил и стратегическое положение оставались основой значения страны.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8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сведения по этапам развития Египта (учебные курсы и справочники).
</a:t>
            </a:r>
            <a:endParaRPr lang="en-US" sz="10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Каир и Александрия показывают, что Египет связан и с внутренней жизнью страны (через Нил и управление), и с внешним миром (через море, торговлю и культурные контакты).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 — столица Египта и крупнейший город страны, один из самых больших мегаполисов Африки. Здесь сосредоточены органы власти, университеты, музеи и крупные транспортные узлы.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— второй по значению город Египта. Это важный морской центр на Средиземном море, основанный Александром Македонским и остающийся ключевым портом для торговли.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 и Александрия — главные города страны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крупнейшая городская концентрация приходится на Каир; остальные центры заметно меньше, но выполняют важные функции — промышленность, транспорт и портовые связи.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население распределяется неравномерно, и основные агломерации формируются вокруг столичного и нескольких ключевых транспортно-экономических узлов.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9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индекс на основе общего сравнения величины городов; без точных чисел (год и значения не указаны в исходном материале).
</a:t>
            </a:r>
            <a:endParaRPr lang="en-US" sz="791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Египта по численности населения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31063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канал и морские доходы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канал приносит стране финансовые поступления за счёт оплаты прохода судов. Он соединяет Средиземное и Красное моря и уменьшает время пути между Европой и Азией.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Орошаемое сельское хозяйство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долине Нила и в орошаемых районах выращивают хлопок, пшеницу, рис, сахарный тростник, овощи и фрукты. Урожаи зависят от регулярной подачи воды и плодородных земель.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солнца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большого числа солнечных дней Египет активно использует солнечную генерацию. Это поддерживает энергоснабжение хозяйства, особенно в регионах, где меньше промышленной инфраструктуры.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сервисная экономика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опирается на древние памятники, курорты Красного моря, экскурсии по Нилу и музеи. Доход приносит не только проживание, но и транспорт, гиды и торговля.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7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Египта: каналы, сельское хозяйство и туризм
</a:t>
            </a:r>
            <a:endParaRPr lang="en-US" sz="30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выбирают Египет не одним типом отдыха: в одной поездке обычно совмещают историю у Нила и пляжный отдых у Красного моря, а также экскурсии в пустыню.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интереса показывает, что туризм «держится» на двух опорах — культурных объектах древности и природных впечатлениях морского побережья и ландшафтов.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7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структура для визуализации; точные доли и статистика по источникам не приведены в исходном материале.
</a:t>
            </a:r>
            <a:endParaRPr lang="en-US" sz="878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привлекает туристов в Египет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Луксор, Карнак и Долина царей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Луксор как «музей под открытым небом»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Луксор называют музеем под открытым небом, потому что здесь сосредоточено много памятников разных эпох. Центральную роль играют храм Луксора и ансамбли, связанные с религиозной жизнью.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Карнак и Долина царей: религия и искусство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Карнаке особенно заметен размах храмового строительства и богатство росписей. Долина царей хранит гробницы фараонов, а входы в погребальные комплексы позволяют почувствовать масштаб древних представлений о мире после смерти.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туристический маршрут по Египту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столицу, исторические объекты, речные экскурсии и отдых у моря.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42220"/>
            <a:ext cx="428700" cy="342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42220"/>
            <a:ext cx="428700" cy="342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093" y="4185750"/>
            <a:ext cx="367763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религия и повседневная жизнь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общность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Египта исповедуют ислам, а значительная христианская община представлена коптами. Это заметно в традициях, праздниках и манере общения в повседневной жизни.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важны семейные связи, уважение к старшим и привычка помогать родственникам. Во многих ситуациях решения принимаются вместе, а гостеприимство считается проявлением уважения.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 часть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египетской кухне популярны кошари, фалафель, лепёшки, сладости и чай с мятой. Блюда часто подают вместе с разговором и встречами, делая приём пищи «социальным». 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в быту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гостеприимства помогают людям легче знакомиться и общаться. Даже в городском ритме уважительное отношение проявляется в небольших жестах — приглашениях к чаю и внимании к собеседнику.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725850"/>
            <a:ext cx="6463500" cy="25378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привычных образов и повседневных практик показывает, как традиции сохраняются в городе и на маршрутах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культура Египта сочетает традиционные символы (еда, одежда, праздники) и городской ритм: привычки легко «встраиваются» в жизнь мегаполисов.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исходного материала.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современной египетской культуры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имеет дефицит пресной воды: поэтому орошение играет ключевую роль. Без регулярного управления водой хозяйственная жизнь в стране усложняется.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ресурсов неравномерно: водные и сельскохозяйственные возможности концентрируются в районе Нила, а энергетические и сырьевые — в отдельных зонах.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7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по направлениям ресурсов, указанным в исходном материале; точные величины не приводятся.
</a:t>
            </a:r>
            <a:endParaRPr lang="en-US" sz="87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условия жизни в Египте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музей в Каире долгое время хранил тысячи древностей, включая находки из гробницы Тутанхамона. Это помогло сохранить и сделать доступной богатую историю страны.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море известно коралловыми рифами и прозрачной водой, поэтому его побережье стало важной зоной отдыха. Морская природа Египта — часть его туристической привлекательности.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канал имеет мировое значение: он сокращает морской путь между Европой и Азией. Благодаря этому Египет влияет на международную торговлю и транспортные маршруты.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факты показывают, что Египет важен не только как страна древней цивилизации. Современная экономика и логистика также тесно связаны с его положением и ресурсами.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Египте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Египет: где природа, история и хозяйство работают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объединяет пустыни, плодородную долину Нила, морские побережья и крупные города. Нил и положение между Африкой, Азией и Европой определяют жизнь страны, а Суэцкий канал усиливает её роль в регионе.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2026-05-11T19:15:13Z</dcterms:created>
  <dcterms:modified xsi:type="dcterms:W3CDTF">2026-05-11T19:15:13Z</dcterms:modified>
</cp:coreProperties>
</file>