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география меняет жизнь и живой мир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формирует быт, хозяйство и даже ход эволюции.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 эволюция: общая логика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 эволюция: общая логика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рельеф, вода и изоляция одновременно определяют человеческий быт и направление отбора в природе.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место на карте меняет жизнь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75800" y="1229275"/>
            <a:ext cx="40047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Широта, высота и близость к океану меняют температуру, влажность и сезонность. От этих условий зависят жильё, одежда, питание и даже ритм труда.
</a:t>
            </a:r>
            <a:endParaRPr lang="en-US" sz="1136" dirty="0"/>
          </a:p>
        </p:txBody>
      </p:sp>
      <p:sp>
        <p:nvSpPr>
          <p:cNvPr id="12" name="Text 3"/>
          <p:cNvSpPr txBox="1"/>
          <p:nvPr/>
        </p:nvSpPr>
        <p:spPr>
          <a:xfrm>
            <a:off x="475800" y="1968791"/>
            <a:ext cx="40047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расселение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воде и удобным путям сообщения влияет на расселение людей, торговлю и специализацию хозяйства. Там, где связь проще, поселения обычно крупнее и устойчивее.
</a:t>
            </a:r>
            <a:endParaRPr lang="en-US" sz="1136" dirty="0"/>
          </a:p>
        </p:txBody>
      </p:sp>
      <p:sp>
        <p:nvSpPr>
          <p:cNvPr id="13" name="Text 4"/>
          <p:cNvSpPr txBox="1"/>
          <p:nvPr/>
        </p:nvSpPr>
        <p:spPr>
          <a:xfrm>
            <a:off x="475800" y="2708307"/>
            <a:ext cx="40047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местности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задаёт ограничения и возможности: равнины облегчают движение и земледелие, а горы требуют тоннелей, серпантинов и большей затратности инфраструктуры.
</a:t>
            </a:r>
            <a:endParaRPr lang="en-US" sz="1136" dirty="0"/>
          </a:p>
        </p:txBody>
      </p:sp>
      <p:sp>
        <p:nvSpPr>
          <p:cNvPr id="14" name="Text 5"/>
          <p:cNvSpPr txBox="1"/>
          <p:nvPr/>
        </p:nvSpPr>
        <p:spPr>
          <a:xfrm>
            <a:off x="475800" y="3447823"/>
            <a:ext cx="40047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для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 же факторы действуют и на живые организмы: они выживают по-разному в пустыне, тундре, лесу или на острове.
</a:t>
            </a:r>
            <a:endParaRPr lang="en-US" sz="1215" dirty="0"/>
          </a:p>
        </p:txBody>
      </p:sp>
      <p:sp>
        <p:nvSpPr>
          <p:cNvPr id="15" name="Text 6"/>
          <p:cNvSpPr txBox="1"/>
          <p:nvPr/>
        </p:nvSpPr>
        <p:spPr>
          <a:xfrm>
            <a:off x="475800" y="4187318"/>
            <a:ext cx="40047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географическое положение нельзя рассматривать как фон: оно напрямую влияет и на образ жизни людей, и на распределение видов.
</a:t>
            </a:r>
            <a:endParaRPr lang="en-US" sz="113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географические факторы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определяет соотношение тепла и влаги, а значит — длительность вегетационного периода, способы земледелия и потребность в защите от холода, жары или засухи.
</a:t>
            </a:r>
            <a:endParaRPr lang="en-US" sz="1204" dirty="0"/>
          </a:p>
        </p:txBody>
      </p:sp>
      <p:sp>
        <p:nvSpPr>
          <p:cNvPr id="11" name="Text 3"/>
          <p:cNvSpPr txBox="1"/>
          <p:nvPr/>
        </p:nvSpPr>
        <p:spPr>
          <a:xfrm>
            <a:off x="2441096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влияет на строительство, транспорт и расселение: равнины удобны для освоения, а горы усложняют связи и увеличивают стоимость инфраструктуры.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4612191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определяют возможности сельского хозяйства, промышленности и снабжения населения. Дефицит воды быстро превращается в главный ограничивающий фактор развития.
</a:t>
            </a:r>
            <a:endParaRPr lang="en-US" sz="1176" dirty="0"/>
          </a:p>
        </p:txBody>
      </p:sp>
      <p:sp>
        <p:nvSpPr>
          <p:cNvPr id="13" name="Text 5"/>
          <p:cNvSpPr txBox="1"/>
          <p:nvPr/>
        </p:nvSpPr>
        <p:spPr>
          <a:xfrm>
            <a:off x="6783285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 карте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связана с длиной дня и температурой, а долгота — с поясным временем и организацией связей между территориями.
</a:t>
            </a:r>
            <a:endParaRPr lang="en-US" sz="12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и континентальные районы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и континентальные районы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157900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побережий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моря легче развиваются рыболовство, портовая торговля и туризм, но прибрежные поселения уязвимы к штормам, эрозии берегов и наводнениям.
</a:t>
            </a:r>
            <a:endParaRPr lang="en-US" sz="1403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401643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Специфика континента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районы чаще опираются на сельское хозяйство, добычу полезных ископаемых и сухопутные перевозки, поэтому сильнее зависят от дорог, железных линий и расстояний.
</a:t>
            </a:r>
            <a:endParaRPr lang="en-US" sz="1403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3645397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этими территориями связано не только с экономикой, но и с природными рисками: одинаковые технологии здесь требуют разных затрат и мер защиты.
</a:t>
            </a:r>
            <a:endParaRPr lang="en-US" sz="140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равнины: разные условия жизни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затрудняют сообщение: дороги становятся длиннее и дороже, а тоннели и серпантины превращаются в необходимую часть транспортной сети.
</a:t>
            </a:r>
            <a:endParaRPr lang="en-US" sz="1315" dirty="0"/>
          </a:p>
        </p:txBody>
      </p:sp>
      <p:sp>
        <p:nvSpPr>
          <p:cNvPr id="12" name="Text 3"/>
          <p:cNvSpPr txBox="1"/>
          <p:nvPr/>
        </p:nvSpPr>
        <p:spPr>
          <a:xfrm>
            <a:off x="31857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Высотные территории повышают риски оползней, лавин и обвалов, поэтому строительство и содержание инфраструктуры требуют особой инженерной защиты.
</a:t>
            </a:r>
            <a:endParaRPr lang="en-US" sz="1315" dirty="0"/>
          </a:p>
        </p:txBody>
      </p:sp>
      <p:sp>
        <p:nvSpPr>
          <p:cNvPr id="13" name="Text 4"/>
          <p:cNvSpPr txBox="1"/>
          <p:nvPr/>
        </p:nvSpPr>
        <p:spPr>
          <a:xfrm>
            <a:off x="61014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специализация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горы создают собственные возможности: здесь развиваются туризм, гидроэнергетика, овцеводство и добыча ресурсов, если природные условия позволяют их освоить.
</a:t>
            </a:r>
            <a:endParaRPr lang="en-US" sz="131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Тропики и умеренный пояс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9988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Тропический режим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влажных тропиках тепло и высокая влажность позволяют выращивать многие культуры круглый год, но усложняют хранение продукции и повышают риск распространения заболеваний.
</a:t>
            </a:r>
            <a:endParaRPr lang="en-US" sz="1304" dirty="0"/>
          </a:p>
        </p:txBody>
      </p:sp>
      <p:sp>
        <p:nvSpPr>
          <p:cNvPr id="11" name="Text 3"/>
          <p:cNvSpPr txBox="1"/>
          <p:nvPr/>
        </p:nvSpPr>
        <p:spPr>
          <a:xfrm>
            <a:off x="3173852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умеренного пояса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умеренном поясе ярко выражены времена года, поэтому важны отопление, заготовка запасов и гибкая занятость, меняющаяся вместе с календарём сельских работ.
</a:t>
            </a:r>
            <a:endParaRPr lang="en-US" sz="1322" dirty="0"/>
          </a:p>
        </p:txBody>
      </p:sp>
      <p:sp>
        <p:nvSpPr>
          <p:cNvPr id="12" name="Text 4"/>
          <p:cNvSpPr txBox="1"/>
          <p:nvPr/>
        </p:nvSpPr>
        <p:spPr>
          <a:xfrm>
            <a:off x="6077715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адаптация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климате формируют разные экономические модели: от плантационного хозяйства в тропиках до более разнообразной структуры занятости в умеренных широтах.
</a:t>
            </a:r>
            <a:endParaRPr lang="en-US" sz="131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42200" y="1264563"/>
            <a:ext cx="28908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воды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районах вода становится главным ресурсом: здесь развиваются оросительные системы, а поселения обычно компактны и привязаны к источникам влаги.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42200" y="2427438"/>
            <a:ext cx="28908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пастбищ и полей делает распространёнными кочевое и полукочевое скотоводство, где важны мобильность, знание маршрутов и сезонное использование территорий.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2200" y="3590313"/>
            <a:ext cx="28908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влаги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влажных районах легче развиваются земледелие, лесное хозяйство и густая сеть поселений, потому что вода доступна почти постоянно и поддерживает более плотное заселение.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Засушливые и влажные территории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приспосабливаются к среде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холода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холодных районах жильё строят так, чтобы удерживать тепло и защищать от ветра; здесь особенно важны запасы топлива, прочные стены и компактная планировка.
</a:t>
            </a:r>
            <a:endParaRPr lang="en-US" sz="1215" dirty="0"/>
          </a:p>
        </p:txBody>
      </p:sp>
      <p:sp>
        <p:nvSpPr>
          <p:cNvPr id="12" name="Text 3"/>
          <p:cNvSpPr txBox="1"/>
          <p:nvPr/>
        </p:nvSpPr>
        <p:spPr>
          <a:xfrm>
            <a:off x="2447733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 жаре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жарком климате, напротив, ценятся тень, вентиляция и светлые материалы, а повседневный распорядок часто смещается к более прохладным часам суток.
</a:t>
            </a:r>
            <a:endParaRPr lang="en-US" sz="1215" dirty="0"/>
          </a:p>
        </p:txBody>
      </p:sp>
      <p:sp>
        <p:nvSpPr>
          <p:cNvPr id="13" name="Text 4"/>
          <p:cNvSpPr txBox="1"/>
          <p:nvPr/>
        </p:nvSpPr>
        <p:spPr>
          <a:xfrm>
            <a:off x="4625466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хозяйственные навыки тоже зависят от среды: люди используют доступные культуры, местных животных и проверенные способы хранения продуктов.
</a:t>
            </a:r>
            <a:endParaRPr lang="en-US" sz="1215" dirty="0"/>
          </a:p>
        </p:txBody>
      </p:sp>
      <p:sp>
        <p:nvSpPr>
          <p:cNvPr id="14" name="Text 5"/>
          <p:cNvSpPr txBox="1"/>
          <p:nvPr/>
        </p:nvSpPr>
        <p:spPr>
          <a:xfrm>
            <a:off x="6803198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традиции закрепляют накопленный опыт приспособления к климату, рельефу и ресурсам, поэтому образ жизни разных регионов сохраняет отчётливые отличия.
</a:t>
            </a:r>
            <a:endParaRPr lang="en-US" sz="121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вся жизнь прибрежных обществ строится вокруг морей и океанов, где среда задаёт занятия, связи и риски.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71%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1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поверхности Земли покрыто океанами и морями, поэтому прибрежные хозяйства распространены особенно широко.
</a:t>
            </a:r>
            <a:endParaRPr lang="en-US" sz="1996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NOAA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ключевых факторов среды особенно сильно меняют направление отбора и распределение видов в природе.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факторов среды достаточно, чтобы заметно изменить живой мир.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курса биологии и географии.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ископаемых находок показывает, как менялись группы организмов во времени.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эволюции: ископаемые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слоёв фиксирует смену форм жизни и поддерживает идею исторического развития.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данные палеонтологии и стратиграфии.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классических примера гомологичных органов помогают увидеть общий план строения позвоночных.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классических примера показывают общее происхождение разных органов.
</a:t>
            </a:r>
            <a:endParaRPr lang="en-US" sz="2258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сравнительно-анатомические примеры позвоночных.
</a:t>
            </a:r>
            <a:endParaRPr lang="en-US" sz="662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ранние черты развития зародыша указывают на общий план строения позвоночных.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признаки развития повторяются у разных групп позвоночных.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эмбриологические наблюдения позвоночных.
</a:t>
            </a:r>
            <a:endParaRPr lang="en-US" sz="734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географические ситуации, которые ускоряют расхождение видов
</a:t>
            </a:r>
            <a:endParaRPr lang="en-US" sz="1936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как лаборатория изоляции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Островной архипелаг разрывает привычные связи между популяциями. На соседних островах климат может быть похожим, но виды со временем расходятся и образуют собственные формы, приспособленные к местным условиям.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хребет разделяет виды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Горная цепь не только меняет климат, но и перекрывает пути расселения. По разные стороны хребта накапливаются различия, поэтому в сходных ландшафтах могут жить совершенно разные сообщества.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Эндемики на карте мира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и океан тоже работают как барьеры. Они ограничивают обмен особями, а значит, помогают сохраняться эндемикам — видам, которые встречаются только в одном регионе и нигде больше.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ДНК и белков можно представить как уменьшение различий по мере близости родства: молекулы сохраняют следы общего происхождения, даже когда внешне виды сильно различаются.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эволюции: генетика и молекулы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эволюционное родство, тем больше молекулярные различия; это позволяет уточнять филогенетические связи.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молекулярной филогенетике; обобщение данных сравнительной генетики.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искусственный отбор меняет организмы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отбора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начал отбирать особей с нужными свойствами — урожайностью, размером, поведением, устойчивостью к условиям среды. Так полезные признаки закреплялись быстрее, чем в природе.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несколько поколений исходные формы заметно менялись. Появлялись новые породы и сорта, лучше приспособленные к хозяйственным задачам и местным условиям выращивания.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Сформированные породы и сорта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стали современные породы собак, сорта капусты, пшеницы и кукурузы. Этот опыт наглядно показывает, как отбор влияет на наследственные признаки.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изоляции к видообразованию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географические преграды и различия среды запускают расхождение популяций.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008780"/>
            <a:ext cx="5163300" cy="14047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условия переходят в конкретные формы жизни людей и особенности организмов.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факторов среды к эволюции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фактор может одновременно влиять на быт людей и на направление эволюции живых организмов.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курса географии и биологии.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География, жизнь и эволюция: один механизм, разные уровни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формирует условия жизни, а изоляция и отбор делают их движущей силой эволюции. Если вы видите связь между средой, приспособлением и наследственностью, вы понимаете общий механизм изменений.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2026-07-26T12:34:55Z</dcterms:created>
  <dcterms:modified xsi:type="dcterms:W3CDTF">2026-07-26T12:34:55Z</dcterms:modified>
</cp:coreProperties>
</file>