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земной коры: часть 2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движется: иногда медленно, а иногда резко и разрушительно.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часть 2 посвящена землетрясениям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земной коры непрерывно движутся, и именно на их границах возникают землетрясения, разломы и цунами.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 как результат движений коры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4467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разлом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 возникает там, где породы не выдерживают напряжения и трескаются. По его поверхности отдельные блоки могут смещаться в разные стороны.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6262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схему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важно показать сам разрыв, смещение и блоки пород. Эти подписи помогают увидеть, что разлом — не просто трещина, а зона движения.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4467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 появляются при растяжении, сжатии и сдвиге земной коры. Направление движения определяет, как именно изменится положение блоков пород.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2055" y="1469708"/>
            <a:ext cx="3092850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 землетрясения: где всё начинается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начала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Гипоцентр находится в глубине Земли и считается местом, где начинается землетрясение. Здесь породы внезапно освобождают накопленное напряжение.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очага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очага бывает разной: от неё зависит, насколько широко распространяются колебания и как сильно они ощущаются на поверхности.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разрыва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очаге идёт не во все стороны сразу. Направление смещения пород помогает учёным понять, как произошло землетрясение.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 схеме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следует выделить сам очаг, его глубину и линию разрыва. Эти элементы показывают скрытую причину поверхностных толчков.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040" y="3162810"/>
            <a:ext cx="3375660" cy="14471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Эпицентр и сила разрушений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Эпицентр расположен прямо над очагом на поверхности Земли. Именно здесь толчки обычно ощущаются особенно сильно и вызывают заметные разрушения.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полезно показать очаг, эпицентр и расстояние до поверхности. Такая схема помогает понять связь между глубиной и последствиями землетрясения.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сила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место к эпицентру, тем сильнее колебания. С удалением от него энергия волн уменьшается, и разрушения становятся слабее.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Сейсмические волны: как распространяется толчок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волны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Сейсмические волны расходятся от очага во все стороны, как круги по воде. Они переносят энергию землетрясения через горные породы и почву.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Боковое смещение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Поперечные волны сдвигают частицы в стороны, поэтому поверхность словно качается. Эти движения часто ощущаются особенно заметно в зданиях.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Продольные колебания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Продольные волны попеременно сжимают и растягивают породы. Из-за этого грунт может двигаться вперёд и назад, вызывая резкие толчки.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чувствуется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человека такие волны проявляются как дрожь, рывки или раскачивание. Характер ощущений зависит от силы землетрясения и расстояния до очага.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334592"/>
            <a:ext cx="4176900" cy="10565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Магнитуда и интенсивность: в чём разница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толчок может восприниматься по-разному в зависимости от места, где его наблюдают.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Магнитуда описывает само землетрясение, а интенсивность — его проявление в конкретном пункте наблюдения.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обобщающая таблица по сейсмологии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шкалы измерения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Шкалы позволяют сравнивать землетрясения и оценивать не только силу толчка, но и его последствия для людей и зданий.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усиления баллов растут заметные последствия: от лёгких колебаний до серьёзных разрушений.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балльной оценки последствий землетрясений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Установка прибора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 устанавливают на устойчивом основании, чтобы он меньше двигался вместе с почвой. Так прибор точнее фиксирует колебания земной поверхности.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колебаний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землетрясении чувствительная часть сейсмографа реагирует на движения грунта, а на ленте или экране появляется сейсмограмма.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узнают по 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форме записи можно определить, когда начались толчки, насколько они были сильны и как далеко находится очаг.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наблюдения помогают сравнивать разные землетрясения и лучше понимать, как распространяются сейсмические волны.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регистрируют землетрясения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землетрясения случаются чаще всего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видны главные пояса сейсмичности, где плиты взаимодействуют особенно активно.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зоны землетрясений сосредоточены вдоль границ литосферных плит; внутренние районы Земли затрагиваются значительно реже.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сейсмических зон по границам литосферных плит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9455" y="3126302"/>
            <a:ext cx="4010473" cy="16135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подводные землетрясения вызывают цунами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дна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подводное землетрясение сдвигает дно вверх или вниз, огромная толща воды тоже приходит в движение. Так возникает цунами — не одна волна, а целая серия длинных волн.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резче и крупнее смещение, тем сильнее возмущается водная масса. Волны могут идти быстро и почти незаметно в открытом океане, но у берега резко вырастать.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 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цунами подходит к суше, вода сначала затапливает низкие участки, а затем может откатываться назад. Именно поэтому побережье требует немедленной эвакуации после сильного подводного толчка.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как смещение разлома меняет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Мини-схема показывает последовательность: разрыв пород, смещение блоков и последствия для поверхности.
</a:t>
            </a:r>
            <a:endParaRPr lang="en-US" sz="2655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040" y="3162810"/>
            <a:ext cx="3375660" cy="14471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Афтершоки: почему толчки повторяются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главного толчка земная кора не сразу приходит в равновесие. Небольшие повторные землетрясения помогают ей постепенно перераспределить напряжение вокруг разлома.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их ждать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афтершоки чувствуют в первые часы и дни, хотя они могут продолжаться дольше. Поэтому после большого землетрясения нельзя возвращаться в аварийные здания без разрешения взрослых и служб.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опасны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Афтершоки обычно слабее основного землетрясения, но могут быть ощутимыми. Они особенно опасны для уже повреждённых домов, мостов и склонов, где прочность конструкций стала меньше.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одни здания выдерживают лучше других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здания влияет на то, как оно колеблется. Чем сложнее и выше сооружение, тем важнее его устойчивость и способность не терять равновесие при тряске.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 грунт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 помогает передавать нагрузку на грунт. Если основание слабое или грунт подвижный, здание может сильнее пострадать даже при не очень сильных колебаниях.
</a:t>
            </a:r>
            <a:endParaRPr lang="en-US" sz="117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каркас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тоже имеют значение. Каркасные конструкции с прочным, но гибким основанием чаще лучше распределяют нагрузку, чем тяжёлые и хрупкие стены без усиления.
</a:t>
            </a:r>
            <a:endParaRPr lang="en-US" sz="117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Сооружения разного типа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 высокие башни особенно чувствительны к раскачиванию. Для них важны расчёты устойчивости, чтобы конструкция выдерживала не только вес, но и боковые толчки.
</a:t>
            </a:r>
            <a:endParaRPr lang="en-US" sz="11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Полоса активности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краям Тихого океана тянется огромная полоса, где земная кора постоянно находится в движении. Здесь чаще всего встречаются зоны столкновения и погружения плит, поэтому землетрясения происходят очень часто.
</a:t>
            </a:r>
            <a:endParaRPr lang="en-US" sz="126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в 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одних участках океаническая плита уходит под другую, а на других плиты трутся и сдвигаются в стороны. Такое напряжение копится долго, а потом высвобождается в виде сильных толчков.
</a:t>
            </a:r>
            <a:endParaRPr lang="en-US" sz="1305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Кольцо вулканов и толчков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на карте мира вокруг Тихого океана видны и вулканы, и сейсмические зоны. Этот пояс называют Тихоокеанским огненным кольцом, потому что опасности здесь идут рядом.
</a:t>
            </a:r>
            <a:endParaRPr lang="en-US" sz="127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огненное кольцо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00" y="1481440"/>
            <a:ext cx="432900" cy="346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237" y="1462200"/>
            <a:ext cx="432900" cy="38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4037" y="1443550"/>
            <a:ext cx="422100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0371" y="3061560"/>
            <a:ext cx="369338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5812" y="3077108"/>
            <a:ext cx="432900" cy="384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подготовиться заранее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план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договоритесь, как связаться друг с другом и где встретиться, если семья окажется в разных местах. Такой план помогает не терять время и меньше паниковать.
</a:t>
            </a:r>
            <a:endParaRPr lang="en-US" sz="1210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первой необходимости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под рукой запас воды, фонарик, батарейки и аптечку. Эти вещи нужны, если электричество отключится или придётся долго ждать помощи.
</a:t>
            </a:r>
            <a:endParaRPr lang="en-US" sz="1173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комната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Закрепите шкафы, полки и тяжёлые предметы, чтобы они не упали при толчках. Особенно важно убрать вещи, которые могут разбиться или перекрыть проход.
</a:t>
            </a:r>
            <a:endParaRPr lang="en-US" sz="1280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укрытия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где в доме и школе можно быстро укрыться от падающих предметов. Лучше заранее знать безопасные места рядом с прочной мебелью и внутренними стенами.
</a:t>
            </a:r>
            <a:endParaRPr lang="en-US" sz="1232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простую аптечку и храните её в доступном месте. В ней должны быть перевязочные материалы, обезболивающее по рекомендации взрослых и всё необходимое для мелкой помощи.
</a:t>
            </a:r>
            <a:endParaRPr lang="en-US" sz="11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во время землетрясения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безопасности основан на правиле: остаться на месте, прикрыться и держаться, а на улице уйти от опасных объектов.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после землетрясения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толчков важно быстро оценить, что безопасно, а что требует немедленного ухода или помощи взрослых. Особенно опасны газ, электричество и повреждённые конструкции.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делом нужно искать признаки утечки и разрушений, а не пользоваться огнём или электричеством. Спокойные и быстрые действия снижают риск новых травм.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после землетрясения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040" y="1604050"/>
            <a:ext cx="2771264" cy="28180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862964" y="1729033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толчки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устанавливают сейсмографы и наблюдают за колебаниями земли. По записям можно определить время толчка, его силу и примерное положение очага.
</a:t>
            </a:r>
            <a:endParaRPr lang="en-US" sz="1147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2672540"/>
            <a:ext cx="3509012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собирают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Станции наблюдения и спутники помогают следить за движениями земной поверхности. Такие данные нужны, чтобы лучше понимать опасные зоны и замечать изменения заранее.
</a:t>
            </a:r>
            <a:endParaRPr lang="en-US" sz="1021" dirty="0"/>
          </a:p>
        </p:txBody>
      </p:sp>
      <p:sp>
        <p:nvSpPr>
          <p:cNvPr id="13" name="Text 3"/>
          <p:cNvSpPr txBox="1"/>
          <p:nvPr/>
        </p:nvSpPr>
        <p:spPr>
          <a:xfrm>
            <a:off x="862965" y="3614590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защищают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гражданской защиты используют эти сведения для предупреждений, учений и эвакуации. Чем точнее информация, тем быстрее люди получают понятные инструкции и меньше рискуют.
</a:t>
            </a:r>
            <a:endParaRPr lang="en-US" sz="979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учёных и служб безопасности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 останавливается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земной коры незаметны каждый день, но их последствия могут быть очень сильными. Землетрясения, разломы и цунами показывают, как важно знать правила безопасности и понимать работу плит.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2026-07-26T16:30:52Z</dcterms:created>
  <dcterms:modified xsi:type="dcterms:W3CDTF">2026-07-26T16:30:52Z</dcterms:modified>
</cp:coreProperties>
</file>