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числа: зачем он нужен в алгебре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больших и малых чисел без потери смысла.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сокращать запись чисел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состоит из множества нулей, его трудно читать, сравнивать и быстро использовать в задачах. Стандартный вид делает запись короче, точнее и удобнее для науки, техники и 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стандартного вида числа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записывают как a·10^n. Такая форма сразу показывает, из какой значащей части состоит число и насколько велик или мал его масштаб.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к коэффициенту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должен быть не меньше 1 и меньше 10. Именно поэтому в нём остаётся только одна цифра перед запятой, а остальные значащие цифры стоят после неё.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n — целое число, которое показывает степень десяти. Он сообщает, сколько раз нужно сдвинуть запятую при переходе к обычной записи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коэффициент a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цифры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содержит первую значащую цифру и все остальные значащие цифры. Именно он сохраняет основную часть значения числа, когда запись сокращают.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4,7·10^3 коэффициент равен 4,7, а в записи 9,02·10^-5 — 9,02. По нему легко увидеть, какие цифры важны для числа.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 входят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нули в коэффициент не включают, потому что они не меняют значение числа. В стандартном виде важно записать только значащие цифры без ненужных добавлений.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показатель степени 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n показывает, на сколько позиций нужно сдвинуть запятую. Это помогает быстро восстановить обычную запись числа или понять, как оно устроено.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положительное, запятую при переводе в обычную запись сдвигают вправо. Тогда число становится больше и в конце появляются дополнительные нули.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отрицательное, запятую сдвигают влево. Такая запись используется для очень маленьких чисел, которые меньше 1.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стандартной записи чисел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45 000 можно записать как 4,5·10^4. Здесь коэффициент показывает значащие цифры, а степень 4 указывает, насколько далеко перенесена запятая.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0,0032 записывается как 3,2·10^-3. Отрицательная степень показывает, что запятая была сдвинута вправо при переводе в стандартный вид.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7 800 000 можно представить как 7,8·10^6. Такие примеры помогают увидеть, что одна и та же величина может быть записана короче и аккуратнее.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 10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10^1 = 10, 10^2 = 100, 10^3 = 1000. Каждая следующая степень добавляет один ноль и увеличивает число в десять раз.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10^0 = 1. Эта запись удобна, потому что показывает: любое число, умноженное на 10^0, не изменяется.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10^-1 = 0,1, 10^-2 = 0,01, 10^-3 = 0,001. Чем меньше показатель, тем меньше само число.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сравнение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десяти помогают сразу понять порядок величины без длинного перечисления нулей. Это особенно полезно при работе с очень большими и очень маленькими числами.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при разных степенях десяти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быстро растёт значение при увеличении степени. Это помогает понять, почему даже небольшое изменение показателя сильно влияет на число.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столбец в 10 раз выше предыдущего: так наглядно видно связь между степенью и масштабом числа.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степеней числа 10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большое число в стандартный вид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первую цифру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первую значащую цифру и ставят запятую сразу после неё. Так выделяют коэффициент, который должен остаться в пределах от 1 до 10.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Посчитать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считают, на сколько мест запятая была перенесена влево. Это число становится показателем степени 10 и показывает размер исходного числа.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5 800 000 = 5,8·10^6. Коэффициент 5,8 сохраняет значащие цифры, а степень 6 указывает, сколько раз запятая была сдвинута.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маленькое число в стандартный вид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Сдвинуть запятую вправо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маленького числа запятую переносят вправо, пока не получится число от 1 до 10. Так находят нужный коэффициент в стандартной записи.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перевода важно убедиться, что коэффициент действительно находится между 1 и 10. Если это так, стандартный вид записан правильно.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0,00072 превращается в 7,2·10^-4. Чем больше нулей стоит после запятой до первой значащей цифры, тем больше по модулю отрицательная степень.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числа в стандартный вид
</a:t>
            </a:r>
            <a:endParaRPr lang="en-US" sz="270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исходного числа к записи a·10^n и проверке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вернуть число из стандартного вида в обычную запись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10 подсказывает, на сколько позиций нужно сдвинуть запятую. Он сразу показывает направление и величину переноса.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Делаем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положительная, запятую двигают вправо; если отрицательная — влево. Так из записи 3,6·10^5 получают 360 000, а из 4,1·10^-3 — 0,0041.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проверяют количество нулей и положение запятой. Это помогает убедиться, что степень 10 точно восстановила исходное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запись и стандартный вид: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число можно записать по-разному: привычно или компактно. Стандартный вид помогает быстрее увидеть значащие цифры и порядок величины.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записи сохраняются значащие цифры, поэтому число не меняется по смыслу, но становится короче и удобнее для сравнения.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«Стандартный вид числа»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стандартный вид используется в жизни
</a:t>
            </a:r>
            <a:endParaRPr lang="en-US" sz="2818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до планет и звёзд очень велики, поэтому стандартный вид позволяет записывать их без длинных цепочек нулей и быстрее сравнивать масштабы объектов.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биология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молекул, клеток и других микроскопических объектов часто очень малы. Компактная запись помогает удобно работать с такими числами в формулах и таблицах.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объёма памяти и больших массивов данных стандартный вид делает числа понятнее. Он часто встречается в учебниках, справочниках и научных материалах.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в стандартном виде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степени 10 совпадают, сравнивают только коэффициенты. Больше будет то число, у которого коэффициент больше, потому что масштаб у них одинаковый.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степени разные, прежде всего смотрят на показатель степени. Больше число с большей степенью 10, даже если коэффициент у него немного меньше.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позволяет не переводить числа в обычную запись. Это экономит время и помогает без ошибок определить порядок величины.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не в пределах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число так, что коэффициент равен 10 или больше, например 12,3·10^2. Это нарушает правило стандартного вида и требует исправления.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знаке показателя меняет направление переноса запятой. Из-за этого число может стать в тысячу раз больше или меньше нужного.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цифр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иногда забывают значащую цифру или добавляют лишние нули. Нужно сохранять только важные цифры, которые действительно входят в число.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полезно ещё раз проверить условие 1 ≤ a &lt; 10. Если оно не выполняется, значит, перевод выполнен неверно.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при сдвиге запятой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по шкале степеней меняет число в десять раз. Это удобно для быстрого понимания масштаба без длинной записи с нулями.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 степени, тем быстрее растёт значение. Отрицательные степени показывают числа меньше 1, а положительные — числа больше 1.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степеней числа 10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науки и окружающего мира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Земли записывается как 5,97·10^24 кг. Такая форма помогает показать огромное число без длинной записи и сразу понять его масштаб.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бактерии может быть около 2·10^-6 м. Отрицательная степень помогает выразить очень маленькую величину, не теряя точности записи.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 Земли до Солнца составляет примерно 1,5·10^8 км. Стандартный вид делает это значение компактным и удобным для сравнения.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удобно работать и с очень большими, и с очень малыми числами. Поэтому стандартный вид часто используют в науке, учебниках и таблицах.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916" y="1333500"/>
            <a:ext cx="2683135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стандартный вид помогает в вычислениях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нулей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уменьшает количество нулей, а значит, снижает риск пропустить или добавить лишний ноль при чтении и переписывании числа.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Видны значащие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сразу видно, какие цифры действительно важны. Это помогает не потерять смысл числа и быстрее проверить правильность записи.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записаны одинаково, легче заметить разницу между ними. На изображении полезно показать длинное число рядом с записью a·10^n.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вид: кратко, точно, удобно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числа помогает записывать большие и маленькие значения без лишних нулей. Если помнить правило 1 ≤ a &lt; 10, перевод, сравнение и проверка записи становятся понятными и быстрыми.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2026-05-29T11:15:34Z</dcterms:created>
  <dcterms:modified xsi:type="dcterms:W3CDTF">2026-05-29T11:15:34Z</dcterms:modified>
</cp:coreProperties>
</file>