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96–97. Знакомство с буквой «Т, т»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звук [т] и читаем букву Т без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которую легко встретить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Т помогает читать знакомые детям слова: торт, тигр, тетрадь, трава, кот и труба. Она часто встречается в именах, словах и коротких предложениях, поэтому быстро становится надёжной помощницей в чтении.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Т: высокая и крепкая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 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т меньше по размеру и имеет короткую перекладину. Детям удобно сравнивать её со столиком, скамейкой или прочной опорой — такой образ помогает быстро запомнить букву.
</a:t>
            </a:r>
            <a:endParaRPr lang="en-US" sz="1066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Т выглядит как высокая перекладина на двух опорах. Её легко заметить в тексте: форма простая, чёткая и сразу выделяется среди других букв.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звук обозначает буква 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Т обозначает согласный звук [т]. При его произнесении язык касается верхних зубов, а воздух встречает преграду, поэтому звук получается чётким и коротким.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[т] не тянется, как гласный. Его удобно слушать и выделять в словах, потому что он звучит ясно и твёрдо, без лишнего шума.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хорошо слышен в словах том, торт, трава, кот. В каждом случае буква Т помогает точно передать твёрдое звучание согласного.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слышится звук [т] в слове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произносят вслух, затем находят звук [т] и определяют его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733" y="1805977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587" y="1805973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748" y="352491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587" y="3510823"/>
            <a:ext cx="597188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2659" y="2709867"/>
            <a:ext cx="724450" cy="579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буквой 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туча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увидеть букву Т в начале слова. Их легко представить по картинке, а значит, и прочитать вслух без долгой паузы.
</a:t>
            </a:r>
            <a:endParaRPr lang="en-US" sz="875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том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разной длины удобно сравнивать по слогам. Ребёнок замечает, что буква Т может стоять в начале и помогать начинать чтение уверенно.
</a:t>
            </a:r>
            <a:endParaRPr lang="en-US" sz="792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удобно для первых упражнений. В нём легко выделить звук [т], прочитать слово целиком и почувствовать успех почти сразу.
</a:t>
            </a:r>
            <a:endParaRPr lang="en-US" sz="875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Компот и молоток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показывают, что буква Т встречается не только в начале, но и в середине или конце. Это полезно для внимательного чтения.
</a:t>
            </a:r>
            <a:endParaRPr lang="en-US" sz="875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привлекает внимание своим звучанием. Оно помогает тренировать чтение длиннее, чем односложные слова, и искать букву Т в начале.
</a:t>
            </a:r>
            <a:endParaRPr lang="en-US" sz="7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запоминания и узнавания буквы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на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много движения, света и интересных костюмов. Слово легко прочитать и представить, поэтому буква Т быстро запоминается. Ребёнок видит её в начале слова и связывает с ярким образом сцены.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Тыква у грядки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тыква на грядке помогает рассмотреть букву Т в знакомом слове. Оно звучит просто и весело, а картинка подсказывает смысл. Так буква остаётся в памяти вместе с осенним овощем.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над тропинкой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может плыть над тропинкой и менять небо за минуту. Это слово удобно читать вслух, потому что в нём буква Т хорошо слышится в начале. Образ получается живой и немного загадочный.
</a:t>
            </a:r>
            <a:endParaRPr lang="en-US" sz="9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и строчная буква 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Т нужна в начале предложения. Она сразу показывает, что текст начинается с новой мысли, и помогает читать аккуратно и по правилам.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именах людей тоже пишется заглавная Т: Таня, Толя, Тимур. Это важное правило русского языка, которое стоит помнить каждый раз.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т встречается внутри слов: котёнок, утка, тропа, листок. Она помогает записывать слова точно и не путать их при чтении.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хорошо различать большую и маленькую букву, ошибки случаются реже. А ещё читать становится спокойнее: каждая буква на своём месте, как по команде.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слогов с буквой 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и повторяем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вслух произносят слоги: та, то, ту, ты, ти. Так буква Т закрепляется на слух и начинает читаться увереннее.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Читаем слоги в 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рассматривают слоги, где Т стоит первой: та, то, ту, ты, ти. Это помогает быстро узнавать букву в начале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Читаем слоги в конце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переходят к слогам ат, от, ут. Здесь буква Т уже в конце, и ребёнок учится замечать её в другой позиции.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Соединяем в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слоги читаются без остановок, короткие слова становятся понятнее. Навык соединения букв делает чтение более плавным и спокойным.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Картинка-ассоциация для буквы 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Столик с крепкими ножками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Букву Т удобно представить как столик или скамейку: сверху перекладина, снизу две опоры. Такой образ помогает быстро узнать форму буквы и не перепутать её с похожими знаками. Особенно хорошо он работает, когда рядом есть рисунок табурета.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Молоток и перекладина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букву Т сравнить с молотком, она запоминается ещё быстрее. У неё есть «ручка» и «головка», как у настоящего инструмента. Такой образ делает букву заметной и немного смешной — а смешное запоминается лучше.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Торт, трамвай и труба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картинки тоже помогают закрепить букву Т. Торт, трамвай, труба и трава легко узнаются глазами и звучат знакомо. Когда ребёнок видит эти слова рядом с буквой, он быстрее связывает звук [т] с её написанием.
</a:t>
            </a:r>
            <a:endParaRPr lang="en-US" sz="8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букву Т в слове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на уроке помогает соединить слух, чтение и письмо в одном действии.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том, трава, торт и труба дети слышат один и тот же твёрдый согласный. Сравнение слов делает звучание яснее и заметнее.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уроков 96–97 по русскому языку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помогают услышать, что [т] звучит чётко и коротко.
</a:t>
            </a:r>
            <a:endParaRPr lang="en-US" sz="19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коротких слов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сопоставляют с его записью: сколько звуков слышится, столько шагов и в схеме. Это помогает уверенно читать и писать без лишних догадок.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произносит слово медленно и считает звуки по порядку. Так легче заметить, где стоит [т], и не пропустить соседние звуки.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для первого чтения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Короткая фраза читается легче, когда в ней знакомые слова и понятный смысл. Тогда внимание не уходит на длинные и трудные остановки.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 фразе «У Толи кот» буква Т встречается в имени и в конце слова. Это удобно для тренировки чтения и наблюдения.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Предложение «Трава у дома» показывает букву Т в начале слова и помогает читать плавно, спокойно и уверенно, как по знакомой дорожке.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предложении «Таня несёт торт» буква Т слышится в начале слова и помогает быстро узнать знакомое имя без лишних подсказок.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3441" y="3246440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 с буквой 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 Таня буква Т стоит в начале, поэтому пишется заглавной. Такое правило дети запоминают особенно быстро на знакомом и красивом примере.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Толя тоже начинается с большой буквы. Оно помогает увидеть, что заглавная Т нужна не только в начале предложения, но и в именах.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Тимофей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длинном имени Тимофей буква Т сразу выделяется в первом слоге. Это удобный пример для чтения по частям и закрепления правила.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Тарас короткое и звучное. В нём легко заметить заглавную букву в начале и ещё раз вспомнить, что имена пишутся с большой буквы.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урока построены так, чтобы сначала услышать звук, затем увидеть букву и после этого прочитать и написать её.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 и частые ошибки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Строчная т требует точности: у неё маленькая перекладина и аккуратный размер. Если ребёнок сравнивает похожие знаки рядом, ошибки в чтении и письме случаются гораздо реже.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Печатную Т иногда путают с П или Г, если форма буквы запомнена неточно. Помогает внимательное сравнение: у Т высокая перекладина и две опоры, а у соседних букв детали другие.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закрепляется после уроков 96–97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Дети узнают букву Т и уверенно различают её заглавную и строчную формы. Это помогает не путать знак в начале слова и внутри слова.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читают слоги и простые слова, находят звук [т] в разных частях слова и соотносят услышанное с буквой на странице.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Постепенно укрепляется чтение коротких предложений, где буква Т встречается в знакомых словах и именах. Так навык становится спокойным и надёжным.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понимание новой буквы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Ребёнок называет букву Т и узнаёт её среди других знаков без долгих раздумий. Это первый признак уверенного знакомства с новой буквой.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слышит звук [т] в слове и показывает, где он находится: в начале, середине или в конце. Здесь важно не спешить, а слушать внимательно.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 ребёнок читает короткое слово самостоятельно, без подсказки взрослого. Если чтение идёт плавно, буква уже стала частью навыка.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завершение он различает заглавную и строчную Т. Такое умение показывает, что новая буква не просто выучена, а действительно понята.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Т уже не пугает!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знакомятся с твёрдым звуком [т], читают слоги, слова и короткие предложения, различают заглавную и строчную Т и делают важный шаг к уверенному чтению.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2026-05-21T16:17:47Z</dcterms:created>
  <dcterms:modified xsi:type="dcterms:W3CDTF">2026-05-21T16:17:47Z</dcterms:modified>
</cp:coreProperties>
</file>