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предложение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— это слова, которые дружно несут одну мысль.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предложения нужны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помогают нам рассказывать, спрашивать, просить и понимать друг друга. Без них речь была бы набором отдельных слов, а смысл терялся бы, как мячик в высокой траве.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предложения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всегда выражает законченную мысль: по нему понятно, о чём говорят, что спрашивают или о чём просят.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предложение звучит с особой интонацией: голос может подниматься, усиливаться или оставаться ровным, в зависимости от смысла.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предложение обычно начинается с большой буквы и заканчивается точкой, вопросительным или восклицательным знаком.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и набор слов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сами по себе ещё не всегда образуют предложение. Если их просто перечислить, мысль может остаться непонятной, словно пазл без картинки.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соединены по смыслу, появляется ясное сообщение: «Кошка сидит на окне». Теперь сразу понятно, о ком идёт речь и что происходит.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предложение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предложения часто стоят подлежащее и сказуемое. Они помогают понять, о ком идёт речь и что с ним происходит.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предмет речи: человека, животное, явление или вещь. Без него трудно понять, кто или что является главным в предложении.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 действие или состояние подлежащего. Вместе оба главных члена создают основу, без которой предложение не может звучать полно и ясно.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обычно отвечает на вопросы кто? что? Оно показывает, о ком или о чём говорится в предложении: мальчик, дерево, птицы, книга.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подлежащее выражается существительным или местоимением. Благодаря ему мы сразу понимаем, кто главный герой предложения — почти как на сцене!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отвечает на вопросы что делает? что происходит? Оно сообщает действие или состояние: читает, летит, светит, смеётся. Без него предложение словно стоит на месте.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сказуемое показывает, что происходит с подлежащим. Когда подлежащее и сказуемое работают вместе, предложение становится понятным, живым и совсем не скучным.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74738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138" y="2167825"/>
            <a:ext cx="165375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предложений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сообщают о событии, признаке или факте. Такое предложение просто рассказывает: что случилось, что есть или как всё происходит.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нужны, когда мы хотим узнать что-то новое. В них обычно слышится вопрос, а в конце ставится вопросительный знак.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выражают просьбу, совет, приглашение или приказ. С их помощью можно попросить, подсказать или позвать к действию.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рассказывают о событиях, предметах и признаках. Они помогают сообщить что-то спокойно и понятно, без лишних загадок.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такого предложения чаще всего ставится точка. Это знак говорит читателю: мысль закончена, можно перейти к следующей.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часто встречаются в рассказах, учебниках и коротких сообщениях. Например: «Весной тает снег». Всё ясно и по делу.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319" y="1773923"/>
            <a:ext cx="137813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3602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задают вопрос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Вопросительное предложение помогает узнать что-то новое. Оно появляется тогда, когда нужно спросить, уточнить или разобраться в чём-то непонятном.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предложениях часто встречаются слова где, когда, почему, кто и что. Они словно подсказывают, с чего начать вопрос.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774377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 конце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обычно ставится вопросительный знак. Он показывает, что предложение не сообщает, а спрашивает, и читатель должен ответить.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предложения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предложения помогают нам что-то попросить, посоветовать, позвать на помощь или вежливо попросить о действии. Они звучат как обращение к собеседнику.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часто встречаются в речи взрослых и детей: дома, в классе, на улице. По настроению они могут быть спокойными или очень энергичными, если нужно сразу привлечь внимание.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побудительного предложения может стоять точка или восклицательный знак. Сравните: Открой тетрадь. Береги учебник! Смысл один — нужно побудить к действию.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 предложении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просто сообщаем факт, голос звучит ровно и спокойно. Такая интонация помогает слушателю понять обычную новость без лишнего волнения.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есть вопрос, голос к концу обычно поднимается. По этой интонации сразу ясно: от собеседника ждут ответа.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восклицательном предложении голос звучит сильнее, ярче и выразительнее. Так передаются радость, удивление, просьба или важное предупреждение.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предложение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проверки помогает отличить предложение от набора слов и проверить его оформление.
</a:t>
            </a:r>
            <a:endParaRPr lang="en-US" sz="1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конца предложения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ставится тогда, когда предложение спокойно сообщает о событии, признаке или действии. Она помогает остановиться и понять, что мысль закончилась.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 нужен в предложениях, где спрашивают что-то у собеседника. Он подсказывает читателю, что нужно не просто читать, а искать ответ.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показывает сильное чувство: радость, удивление, тревогу или важную просьбу. Такое предложение звучит особенно выразительно и будто говорит громче остальных.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знак в конце помогает выбрать нужную интонацию при чтении. Без него предложение может прозвучать совсем не так, как задумал автор.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буква в начале предложения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мысль начинается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ученица написала короткий рассказ о весне. Первое предложение она начала с большой буквы, и текст сразу стал аккуратным. Так читателю легко увидеть, где начинается новая мысль и где она заканчивается.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знака — снова с заглавной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записал два предложения подряд: сначала вопрос, потом ответ. После вопросительного знака он снова поставил большую букву. Благодаря этому запись выглядит правильно, а читать её удобно и приятно.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 помогает не запутаться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задании предложение может начинаться после точки, вопросительного или восклицательного знака. Большая буква подсказывает: здесь начинается новый кусочек речи. Это маленькое правило, но очень полезное — как верный указатель на дороге.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и нераспространённые предложения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уточнения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добавить слова, которые уточняют место, время, признак или обстоятельство, предложение становится длиннее. Смысл делается точнее и ярче.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Нераспространённое предложение состоит из главных членов: подлежащего и сказуемого. Оно короткое, но мысль в нём уже понятна.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5257025" y="3247668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становится подробнее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Распространённое предложение помогает представить картину яснее. В тексте оно звучит выразительнее и даёт больше информации читателю.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98020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8481" y="2167825"/>
            <a:ext cx="192938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в предложении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соединяют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словам стоять рядом по смыслу: в школе, на улице, под столом. Без них речь часто теряет точность и выглядит незаконченной.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«и» объединяет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 соединяет однородные слова и части предложения. Он делает речь плавной, а список предметов или действий — понятным и аккуратным.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«но» показывает противопоставление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но нужен, когда одна часть предложения как будто спорит с другой. Он помогает заметить разницу между двумя мыслями и не путаться.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«потому что» объясняет причину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сказать, почему что-то произошло, помогает союз потому что. С ним ответ становится полным, а объяснение — ясным и дружелюбным.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450" y="392944"/>
            <a:ext cx="4396200" cy="4357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3215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составлении предложений
</a:t>
            </a:r>
            <a:endParaRPr lang="en-US" sz="16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Иногда в начале забывают поставить большую букву или не ставят знак в конце. Тогда предложение выглядит незавершённым. Прочтение вслух помогает быстро заметить такую ошибку.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Бывает, слова стоят не по смыслу или пропущено важное слово. После проверки становится ясно, звучит ли мысль понятно. Если предложение читается легко, оно составлено удачно.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предложения каждый день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предложения помогают героям говорить, спорить, мечтать и удивляться. Без них история превратилась бы в набор отдельных слов, как конструктор без инструкции.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 предложения объясняют правила, дают задания и показывают примеры. Они помогают школьнику читать, понимать и запоминать новое без лишней путаницы.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объявлениях и письмах предложения сообщают важную информацию: куда идти, что взять, когда прийти. Коротко, ясно и по делу — почти как у настоящего помощника.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обычном разговоре предложения нужны, чтобы спрашивать, отвечать, просить и делиться новостями. Каждый день мы используем их так часто, что даже не замечаем этого.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— наш помощник в речи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помогает людям передавать мысли понятно и точно. Оно начинается с большой буквы, заканчивается нужным знаком и часто имеет подлежащее и сказуемое. Без предложений общение было бы очень затруднено.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2026-05-21T20:33:06Z</dcterms:created>
  <dcterms:modified xsi:type="dcterms:W3CDTF">2026-05-21T20:33:06Z</dcterms:modified>
</cp:coreProperties>
</file>