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и развитие представлений о происхождении жизни: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теорий возникновения жизни — от мифов до современной науки.
</a:t>
            </a:r>
            <a:endParaRPr lang="en-US" sz="3108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 — фундаментальный вопрос?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происхождения жизни лежит в основе биологии и философии, объединяя мировоззренческие и научные подходы, формируя разнообразие объяснений и стимулируя развитие естественных наук.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космогонические мифы о происхождении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Шумерские мифы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связывалась с божественной деятельностью и первозданным водным хаосом, отражая религиозное восприятие природы.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мифы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жизни объяснялось появлением богов света и творением из первичной материи, воплощая циклы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верования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Веды описывали космическое яйцо и полное единство духовных и материальных начал в создании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мифология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связывали с действием богов и первичных сущностей, вплетая антропоморфизм в природные явления.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взгляды Древней Греции: натурфилософия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полагал воду первоосновой жизни, считая, что все происходит из жидкости — основу всего сущего.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Анаксимандр выдвинул концепцию «апейрона» — безграничного и бесконечного начала, от которого произошли все существа.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Гераклит утверждал, что основой мира является огонь, символизирующий постоянное изменение и движение.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Демокрит сформулировал идею атомизма — материальная природа всего, включая живое, состоит из мельчайших неделимых частиц.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и учение о самозарождении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объяснял возникновение живых организмов из неживого материала под воздействием тепла и влаги, что оставалось общепринятой концепцией веками.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теория спонтанного зарождения жизни была авторитетной и влияла на естественные науки вплоть до экспериментальных опровержений в XVII–XIX веках.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теория спонтанного зарождения жизни была авторитетной и влияла на естественные науки вплоть до экспериментальных опровержений в XVII–XIX веках.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религиозные представления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Средневековья объясняли жизнь её созданием Богом, подчёркивая вмешательство высшего разума в возникновение всего живого.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Креационизм доминировал, связывая научные взгляды с буквальным толкованием священных текстов и ограничивая естественнонаучные поиски.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убеждения долго влияли на развитие мыслей, оставаясь непререкаемым авторитетом вплоть до эпохи Просвещения.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опровержения теории самозарождения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Франсиско Реди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Реди показал, что мясо, укрытое марлей, не содержит личинок мух, отрицает возможность самопроизвольного появления живых существ из мяса.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Лаззаро Спалланцани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доказал, что нагревание и запечатывание бульонов предотвращает развитие микроорганизмов, что свидетельствует о необходимости внешнего источника жизни.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Луи Пастера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 систематически продемонстрировал, что микробы попадают из окружающей среды, что окончательно опровергло идею спонтанного зарождения.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Луи Пастера: рост микроорганизмов в разных условиях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запаянных колбах микроорганизмы не размножаются, что подтверждает невозможность самозарождения.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Луи Пастера, 1861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возникает из существующих микроорганизмов, необходим внешний источник для заселения.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биогенеза: живое происходит от живого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эксперименты Пастера подтвердили передачу жизни через клетки и споры, исключая спонтанное возникновение.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закрепила научную истину: вся жизнь зарождается только от уже существующей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закона биогенеза заложило основы микробиологии и клеточной теории, изменив понимание происхождения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89427"/>
            <a:ext cx="4486275" cy="17087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теорий биогенеза и абиогенеза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и подтверждения двух теорий происхождения жизни представлены для понимания современных научных взглядов.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классических и современных исследований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Биогенез доказан для нынешних условий, абиогенез — гипотеза для первых этапов жизни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гипотеза абиогенеза: эксперимент Миллера–Юри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1953 году учёные Станли Миллер и Гарольд Юри воссоздали условия древней Земли в лабораторных условиях. Они пропустили электрические разряды через смесь водорода, метана, аммиака и воды, воспроизводя атмосферу молодого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эксперимента образовались аминокислоты — важнейшие строительные блоки белков. Это стало первым успешным экспериментальным подтверждением возможности химического синтеза органических молекул из неорганических компонентов.
</a:t>
            </a:r>
            <a:endParaRPr lang="en-US" sz="1174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эксперимента Миллера–Юри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синтеза продолжался несколько дней, что иллюстрирует накопление органических молекул в условиях, похожих на первичную Землю.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Miller, Urey, 1953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реалистичность абиогенного происхождения ключевых органических молекул, необходимых для возникновения жизни.
</a:t>
            </a:r>
            <a:endParaRPr lang="en-US" sz="11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1924 году Опарин предложил концепцию коацерватов — каплеобразных скоплений, способных к обмену веществ, что стало ключевым этапом в понимании происхождения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А.И. Опарин выдвинул идею формирования коацерватов как предшественников жизни на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Опарин А.И., 1924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протоклеток Сиднея Фокса и микросферы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микросфер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Фокса в 1960-х показали, что при нагреве сухих смесей аминокислот образуются микросферы с белковой оболочкой. Они напоминали первые клетки, способные изолировать внутреннюю среду от внешней.
</a:t>
            </a:r>
            <a:endParaRPr lang="en-US" sz="962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протоклеток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Микросферы проявляли примитивные метаболические функции и могли поддерживать обмен веществ, что подтверждало их значимость как модели протоклеточных структур в происхождении жизни.
</a:t>
            </a:r>
            <a:endParaRPr lang="en-US" sz="9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1806122"/>
            <a:ext cx="4376738" cy="21046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химической эволюции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Этапность химической эволюции демонстрирует последовательное усложнение, ведущие к возникновению живых систем.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четыре ключевых шага в химической эволюции, подтверждённых экспериментально на протяжении XX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XX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16464"/>
            <a:ext cx="375600" cy="3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4583" y="3214682"/>
            <a:ext cx="23475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Панспермия: ключевые идеи и открытия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предполагает занос жизни на Землю с космоса вместе с метеоритами и пылью, объясняя происхождение жизни вне планеты.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сторонники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Аррениус, Холдейн и Фрэнсис Крик активно продвигали теорию о внеземном происхождении живых форм и их распространении.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в метеоритах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органических соединений в метеоритах Мерчисон и Алленде подтверждает распространённость органики во Вселенной.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объясняет доставку органики, но не предоставляет доказательств существования жизни за пределами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 в гипотезах происхождения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«РНК-мира»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«РНК-мира» предполагает, что РНК была первой молекулой, способной к самовоспроизведению и каталитическим функциям, объединяя генетическую и ферментативную роль.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активность рибозимов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1982 году Томас Чех открыл рибозимы — РНК-молекулы с ферментативной активностью, что подкрепило идею РНК как ключевой молекулы в происхождении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становления жизни на Земле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биологических систем отражается в последовательной смене этапов и усложнении организации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палеобиологические исследования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 эволюционный переход от простых химических соединений к сложным многоклеточным организмам за миллиарды лет.
</a:t>
            </a:r>
            <a:endParaRPr lang="en-US" sz="11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Междисциплинарные подходы и современные исследования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 предоставляет знания о структуре и функциях молекул жизни, раскрывая механизмы её возникновения и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 и геология способствуют пониманию условий ранней планеты и поиску возможных биомаркеров на планетах и спутниках Солнечной системы.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 направлены на анализ марсианских образцов и исследование спутников Юпитера и Сатурна, с целью обнаружения органической жизни вне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концепций и перспективы будущих исследований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происхождения жизни остаётся ключевой междисциплинарной задачей, чьи решения расширяют горизонты науки и помогают осваивать космос с глубоким пониманием биологических процессов.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2026-05-10T02:02:03Z</dcterms:created>
  <dcterms:modified xsi:type="dcterms:W3CDTF">2026-05-10T02:02:03Z</dcterms:modified>
</cp:coreProperties>
</file>