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Абиогенез: как неживая природа стала основой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химия превратилась в биологию?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возникла около 4,54 млрд лет назад, а древнейшие следы жизни датируются 3,5–3,8 млрд лет. Именно в этом промежутке абиогенез мог подготовить первые самокопирующиеся системы.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происхождение жизни важно для биологии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самозарождения к научной теории происхождения жизни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интуиция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считалось, что живые организмы могут возникать сами собой из неживой материи в обычной среде. Эта идея казалась естественной, пока не появились строгие эксперименты и наблюдения.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Опровержение опытами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Реди, Спалланцани и Пастер показали, что в современных условиях жизнь возникает только от уже существующей жизни. Их работы окончательно подорвали представление о самозарождении как о повседневном явлении.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Иное понимание абиогенеза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абиогенез не повторяет старую идею самозарождения. Он описывает очень длительный процесс на ранней Земле, когда состав атмосферы, источники энергии и химические пути были иными.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перспектива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вопрос о происхождении жизни изучают как задачу химической и биологической эволюции. Он требует объяснить, как из простых веществ могли появиться устойчивые молекулярные системы с наследованием.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Земля не была спокойной средой: её поверхность постоянно менялась, а химические реакции поддерживались множеством внешних воздействий.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стабильные источники энергии и химически активные среды: именно они могли запускать синтез сложных соединений из простых веществ.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2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факторов ранней Земли по материалам учебных обзоров по абиогенезу
</a:t>
            </a:r>
            <a:endParaRPr lang="en-US" sz="112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ранней Земли и источники энергии для химической эволюции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бульон и образование органических веществ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Океан, насыщенный молекулами
</a:t>
            </a:r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модели Опарина—Холдейна древний океан представлялся огромным резервуаром, где органические соединения постепенно накапливались. Такая среда получила образное название первичного бульона и стала важной частью представлений о химической эволюции.
</a:t>
            </a:r>
            <a:endParaRPr lang="en-US" sz="1602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Эксперимент, который изменил дискуссию
</a:t>
            </a:r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1953 году Миллер и Юри показали, что при электрических разрядах в смеси воды, метана, аммиака и водорода могут образовываться аминокислоты. Опыт убедительно продемонстрировал возможность абиогенного синтеза строительных блоков жизни.
</a:t>
            </a:r>
            <a:endParaRPr lang="en-US" sz="1533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Земля в лабораторной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установка напоминала небольшую замкнутую модель планеты с нагревом, конденсацией и молниями. Именно поэтому эксперимент так часто изображают рядом с вулканами и грозовым небом: он связывает лабораторию с ранней Землёй.
</a:t>
            </a:r>
            <a:endParaRPr lang="en-US" sz="15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604" y="2293800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0723" y="2293800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2479" y="2293800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93479" y="2335470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95554" y="2335470"/>
            <a:ext cx="502200" cy="401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молекулы стали строительным материалом жизни
</a:t>
            </a:r>
            <a:endParaRPr lang="en-US" sz="3044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стали исходным материалом для белков. Их химическое разнообразие позволило будущим биосистемам создавать молекулы с разными свойствами, включая катализ, перенос веществ и структурную устойчивость.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 образовали основу ДНК и РНК. В них особенно ценна способность хранить информацию в последовательности мономеров, а затем передавать её при копировании молекулы.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сахара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сахара важны как источник углеродного каркаса и как участники многих реакций. Они показывают, что органическая химия ранней Земли могла давать соединения с высокой функциональной гибкостью.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Жирные кислоты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Жирные кислоты особенно значимы тем, что способны образовывать мембраноподобные структуры. Благодаря этому они не только накапливались в среде, но и помогали отделять внутреннее пространство от внешнего.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Полимеризация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перехода к жизни решающее значение имела способность мономеров соединяться в более крупные молекулы. Полимеры могли дольше сохраняться, катализировать реакции и выполнять специализированные функции.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простой химии к первым живым системам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химической эволюции, описываемая в современных моделях происхождения жизни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функция РНК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интересна тем, что может хранить наследственную информацию и одновременно участвовать в химическом катализе. Такое сочетание делает её особенно убедительным кандидатом на роль ранней биологической молекулы.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Рибозимы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Каталитически активные молекулы РНК называют рибозимами. Они показывают, что РНК способна не только быть носителем кода, но и ускорять реакции, необходимые для самоподдержания системы.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этап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РНК-мира объясняет, как одна молекула могла совмещать несколько функций до разделения ролей между ДНК, белками и РНК. Это делает её важным переходным звеном в происхождении жизни.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остаётся трудность: в природных условиях непросто представить устойчивый синтез и сохранение РНК. Поэтому гипотеза сильна объяснительной логикой, но всё ещё требует дополнительных подтверждений.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РНК-мир как одна из главных гипотез происхождения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модель отвечает лишь на часть вопроса, поэтому современные исследования часто объединяют несколько сценариев вместо выбора одного единственного объяснения.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сценарии выглядят наиболее средовыми, РНК-мир — наиболее информационными, а «метаболизм сначала» — наиболее химически устойчивыми; окончательная модель, вероятно, совместит их сильные стороны.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5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современных гипотез происхождения жизни; качественная экспертная оценка
</a:t>
            </a:r>
            <a:endParaRPr lang="en-US" sz="105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гипотезы происхождения жизни: сравнение подходов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Протоклетки и первые мембраны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Самосборка пузырьков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Жирные кислоты могут сами образовывать пузырьки в воде без сложного механизма. Такая самосборка показывает, что упорядоченные структуры способны возникать из обычных химических свойств молекул.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Протоклетка создаёт ограниченное пространство, где вещества удерживаются дольше и реагируют более предсказуемо. Это важный шаг к появлению системы, способной сохранять собственные химические условия.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Частичная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не просто отделяет внутреннее от внешнего, но и регулирует обмен. Благодаря этому полезные молекулы могут сохраняться, а вредные воздействия окружающей среды становятся менее разрушительными.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Предшественник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Протоклетки не были настоящими клетками, но уже напоминали их организацию. Именно такие структуры помогают понять, как химическая система постепенно превращалась в биологическую.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243709"/>
            <a:ext cx="7101300" cy="2370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и находки, связанные с абиогенезом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исследования показывают, что отдельные этапы химической эволюции можно воспроизводить в опытах и наблюдать в современных моделях.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данные подтверждают не готовую жизнь, а воспроизводимость её отдельных предпосылок: синтеза органики, катализа РНК и самосборки мембран.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исследований происхождения жизни; классические работы Опарина, Холдейна, Миллера и Юри, открытия рибозимов и современные модели протоклеток.
</a:t>
            </a:r>
            <a:endParaRPr lang="en-US" sz="7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и роль минералов в происхождении жизни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источники создавали устойчивое тепло, поддерживая химические реакции дольше, чем поверхностные среды. Это снижало зависимость от кратковременных внешних всплесков энергии.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градиенты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составе воды и температуре по обе стороны источника могла работать как природный двигатель реакций. Такие градиенты особенно важны для накопления и преобразования веществ.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Соединения железа, серы и глины могли служить «площадкой» для концентрации молекул. На поверхности реагенты чаще сталкивались, а некоторые реакции проходили быстрее.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стабильность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Глубоководная среда экранировала от ультрафиолета, разрушавшего органические молекулы на поверхности. Поэтому здесь у ранних химических систем было больше шансов сохраняться и усложняться.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действовали совместно: одни ускоряли реакции, другие сохраняли продукты и повышали концентрацию реагентов в локальных «микросредах».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сильное влияние имели энергия и каталитические поверхности; без них химическая эволюция шла бы слишком медленно и нестабильно.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7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по моделям химической эволюции и лабораторным исследованиям происхождения жизни.
</a:t>
            </a:r>
            <a:endParaRPr lang="en-US" sz="979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повышавшие вероятность абиогенеза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наследственности и действие предбиологического отбора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70164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копирования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только молекулы начали воспроизводиться не идеально, возникло разнообразие вариантов. Часть копий оказывалась удачнее других, и это создавало материал для отбора.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52291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удачных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устойчивые молекулярные системы дольше сохранялись в среде и чаще участвовали в новых реакциях. Таким образом полезные свойства накапливались не случайно, а избирательно.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420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наследования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структуры следующему поколению сделала возможным закрепление удачных изменений. Без наследственности сложные химические системы не могли бы постепенно улучшаться и усложняться.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9316547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Предбиологический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действовал ещё до появления клеток, отбрасывая менее стабильные варианты. Это был химический аналог естественного отбора, который подготовил переход к биологической эволюции.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химической эволюции к первой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в современных моделях происхождения жизни: от простых молекул к автономной системе.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абиогенез объясняет убедительно, а что остаётся неясным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Подтверждённые этапы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надёжно показаны абиогенный синтез простых органических молекул, их полимеризация, самосборка мембран и существование РНК с каталитическими свойствами.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Неясное место происхождения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пока не могут точно указать, где именно началась жизнь: на поверхности океана, у гидротермальных источников или в другой локальной среде.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спорным, что возникло раньше: наследственность, обмен веществ или мембрана. Разные сценарии предлагают различную последовательность этих ключевых шагов.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современной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 конца ясно, как именно ранние молекулярные системы перешли к устойчивой организации с ДНК, белками и более сложной регуляцией процессов.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дисциплины используют собственные данные и критерии, поэтому один и тот же набор фактов может поддерживать несколько правдоподобных сценариев.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единой модели связано не с нехваткой интереса, а с ограниченностью свидетельств и множеством взаимно конкурирующих объяснений.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обзоры по происхождению жизни, геохимии и молекулярной биологии.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 учёных нет одной окончательной модели происхождения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5899" y="20035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42093" y="4185750"/>
            <a:ext cx="367763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88436" y="4185750"/>
            <a:ext cx="315225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7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исследований абиогенеза для современной науки
</a:t>
            </a:r>
            <a:endParaRPr lang="en-US" sz="2875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Астробиология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абиогенеза помогает понять, какие химические условия способны запустить возникновение жизни, и задаёт критерии для поиска биосигнатур на Марсе и спутниках планет-гигантов.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Энцелад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Подлёдные океаны этих спутников рассматриваются как потенциально пригодные среды. Модели абиогенеза позволяют оценить, где могут существовать источники энергии и химические градиенты.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биология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ранних молекулярных систем помогает создавать искусственные мембраны, управляемые реакции и минимальные клеточные модели, полезные для медицины и биотехнологий.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мировоззрение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происхождения жизни показывает, что сложные биологические системы могут возникать естественным путём. Это развивает критическое мышление и уважение к научному объяснению мира.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словарь помогает различать ключевые научные понятия и точнее понимать, какие этапы химической эволюции обсуждает современная наука.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показывают, что абиогенез — это не самозарождение, а длительный, многоэтапный процесс формирования живых систем.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научно-популярные определения по теме происхождения жизни.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по теме абиогенеза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Абиогенез: научная модель перехода от химии к 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Абиогенез показывает, что жизнь могла возникнуть постепенно: через химию, молекулярный отбор и усложнение систем. Наука уже уверенно воспроизводит отдельные этапы этого пути, хотя общая картина ещё уточняется.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2026-06-01T21:55:50Z</dcterms:created>
  <dcterms:modified xsi:type="dcterms:W3CDTF">2026-06-01T21:55:50Z</dcterms:modified>
</cp:coreProperties>
</file>