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история о походе князя Игоря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1185 года: храбрость, ошибка, плен и возвращение князя Игоря.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XII века: война, раздробленность, летопись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 веке Русь была разделена на княжества, а летописи не только фиксировали события, но и объясняли их смысл. Поэтому поход Игоря показан как военная неудача и как урок о цене княжеской разобщённости.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Святославич: черты исторического героя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Святославич был новгород-северским князем из рода Ольговичей. Его положение требовало защищать честь своего дома и укреплять авторитет среди других правителей Руси.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самоуверенность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начать поход без общего согласия с князьями показывает политический просчёт. Летопись подчёркивает: смелость без расчёта может привести к тяжёлому поражению.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мужество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летописном рассказе Игорь действует смело и решительно, не отступает перед опасностью и ведёт дружину в степь. Именно храбрость делает его заметной фигурой повествования.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не выглядит ни трусом, ни злодеем. Автор соединяет уважение к его отваге с осуждением ошибки, поэтому герой воспринимается как живой и противоречивый.
</a:t>
            </a:r>
            <a:endParaRPr lang="en-US" sz="13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Половцы и опасность степной войны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Половцы были кочевниками южнорусских степей и располагали подвижной конницей. В открытом пространстве они быстро меняли направление удара и навязывали противнику неудобный бой.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русских земель их набеги означали пожары, плен, утрату имущества и гибель мирных жителей. Нападения затрагивали не только пограничные города, но и судьбы целых семей.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летописи столкновение с половцами показывает уязвимость раздробленной Руси. Опасность исходила не только от врага, но и от отсутствия единства между князьями.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похода князя Игоря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летописному рассказу о походе 1185 года.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сил и изменение исхода боя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точные численные данные, а наглядное соотношение этапов боя: от краткого успеха к перевесу противника.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преимущество было недолгим: после появления основных сил половцев русская дружина быстро потеряла возможность продолжать бой.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летописного рассказа о походе Игоря Святославича (1185); относительная схема для учебной визуализации.
</a:t>
            </a:r>
            <a:endParaRPr lang="en-US" sz="10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победа на рассвете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дружинники встретили противника смело и сумели добиться успеха в первых схватках. Пыль поднималась над полем, кони рвались вперёд, а воины верили, что поход складывается удачно. Но эта уверенность оказалась преждевременной.
</a:t>
            </a:r>
            <a:endParaRPr lang="en-US" sz="1248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длился недолго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удач в рядах дружины возникло воодушевление, будто опасность уже позади. Знамёна казались выше, голоса громче, а лица — спокойнее. Однако степь быстро изменила настроение боя и показала, что победа была лишь мигом.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бой глазами летописца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легко увидеть широкое поле, всадников, копья и напряжённые взгляды. Летописный рассказ делает этот момент особенно ярким: за внешней победой сразу чувствуется приближение большой беды и будущего окружения.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первый успех в степи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поражения русской дружины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вывел в поход недостаточно большое войско, поэтому дружина не могла долго сдерживать сильного и подвижного противника в открытой степи.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действовали раздельно, а не вместе. Из-за отсутствия общего плана даже личная храбрость не могла обеспечить устойчивый успех.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Половцев недооценили: их силы оказались больше, чем ожидали. Когда подошли основные отряды, исход боя быстро изменился не в пользу русских.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степная местность дала преимущество коннице противника. Летопись связывает поражение с политической разобщённостью Руси и ошибкой в выборе времени и 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событий и их роль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в летописном рассказе распределены действия, ответственность и итог для каждого участника.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событие имеет не только личный, но и политический смысл: победа или поражение зависит от действий многих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рассказ о походе князя Игоря Святославича, 1185 год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похода, который в летописи стал символом тяжёлой ошибки и большого урока для Руси.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датировка похода князя Игоря Святославича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напоминает, что частный военный поход превратился в событие общерусского значения и остался в памяти как предупреждение.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плен князя Игоря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летописном рассказе плен Игоря не выглядит окончательной гибелью. Он остаётся жив, сохраняет достоинство и переживает тяжёлое, но не безнадёжное испытание.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в стане половцев строится на ожидании побега и внутренней стойкости. Даже в неволе он не теряет волю к спасению и памяти о Руси.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поражения к возвращению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летописном рассказе о походе 1185 года и плене князя Игоря.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летописной оценке Игоря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поражение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удач дружина терпит разгром. Летописец показывает, что смелость князя не спасла войско от просчёта и недооценки силы противника.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1185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отправляется в поход против половцев, рассчитывая на успех и собственную славу. Решение принимается без общего княжеского согласия, что делает его рискованным.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осуждает неосторожность князя, но не лишает его уважения. Герой представлен как храбрый, однако ошибшийся правитель.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оказывается в плену, но не теряет человеческого достоинства. В рассказе это время становится испытанием характера и терпения.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похода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объединяет военные и политические факторы, которые усилили беду. Она показывает, что поражение было не случайностью, а следствием нескольких ошибок сразу.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опасность — разобщённость князей и большие потери людей. Именно они превратили поход из частного неудачного решения в общую трагедию Руси.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рассказ о походе князя Игоря Святославича, 1185 год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26767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поражение затронуло простых людей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воинов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Жёны, дети и родители ждали вестей о близких и нередко узнавали о гибели или плене. Для них поражение означало долгую тревогу и потерю опоры в жизни.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сёл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приносило нехватку пищи, пожары и разрушение хозяйства. После набега люди вынуждены были заново восстанавливать дома, поля и запасы на зиму.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теряли заказы, имущество и безопасность. Когда торговля и жизнь в городе нарушались, ремесло становилось труднее поддерживать, а заработок — ненадёжным.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земля Русская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показывает, что военное поражение ощущали не только князья, но и все жители. Страх новых нападений делал беду общей для целой земли.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поле и тревожная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 рассказе кажется бескрайней и пустой, но эта пустота обманчива. В ней легко потеряться человеку и трудно удержать контроль над боем. Широкий горизонт усиливает чувство одиночества и опасности.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пыль и быстрые кони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степи связан с движением: летящий ветер, клубы пыли, стремительная конница. Всё вокруг как будто не стоит на месте, а подчиняется внезапному удару и быстрому окружению.
</a:t>
            </a:r>
            <a:endParaRPr lang="en-US" sz="1077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мир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князя и его дружины степь становится не просто местом боя, а пространством проверки характера. В ней особенно заметны беззащитность, напряжение и ожидание решения, от которого зависит жизнь.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летописи звучит степь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мотивы и их смысл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летописи историческое событие соединяется с нравственным уроком.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мотив помогает увидеть не только событие, но и его смысл. Летопись учит помнить о цене ошибок и о важности общего согласия.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текст о походе Игоря Святославича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рассказывает о событии кратко и точно, но за сухой записью чувствуется тревога автора. История становится живой благодаря ясным оценкам и сильным контрастам.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дата 1185 года, княжеские имена и последовательность событий. Эти детали создают ощущение достоверности и помогают запомнить ход похода.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не скрывает своего отношения к произошедшему. Он показывает, что поступки правителей имеют последствия для многих людей и требуют ответственности.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эпизод постоянно связывается с судьбой всей Руси. Поэтому поражение Игоря воспринимается не только как его личная неудача, но и как общая беда земли.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летописи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похода в итоговой схеме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 быстро меняется настроение рассказа: от уверенности и надежды к тревоге, поражению и дальнейшему возвращению князя.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важны не только отдельные эпизоды, но и их порядок. Именно он делает путь Игоря особенно поучительным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Летописное повествование о походе князя Игоря, 1185 год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важна для нас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рассказ о походе Игоря учит видеть цену ошибок, силу мужества и значение согласия. Он напоминает, что судьба одного князя связана с судьбой всей земли.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2026-05-23T02:28:25Z</dcterms:created>
  <dcterms:modified xsi:type="dcterms:W3CDTF">2026-05-23T02:28:25Z</dcterms:modified>
</cp:coreProperties>
</file>