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растительный и животный мир Земли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биоразнообразия и важности живой природы на нашей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и животный мир: основа жизни на Земле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начала формироваться 3,5 миллиарда лет назад. Сейчас учёные описали более 8 миллионов видов, которые поддерживают климат, атмосферу и снабжают человека ресурсами.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природе и жизни человека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необходимый для дыхания большинства живых существ. С помощью фотосинтеза они преобразуют солнечную энергию в пищу, поддерживая экосистемы.
</a:t>
            </a:r>
            <a:endParaRPr lang="en-US" sz="900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фотосинтез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свыше 390 000 видов растений, включая деревья, кустарники, травы, мхи и водоросли. Каждая группа играет свою роль в природе.
</a:t>
            </a:r>
            <a:endParaRPr lang="en-US" sz="900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образованию и сохранению плодородной почвы, обеспечивая поддержку для других организмов и сельского хозяйства.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почвы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основным источником пищи для человека и большинства животных, формируя базис пищевых цепей.
</a:t>
            </a:r>
            <a:endParaRPr lang="en-US" sz="900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408"/>
            <a:ext cx="1962000" cy="1960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3725" y="2820408"/>
            <a:ext cx="1962000" cy="1960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8200" y="2820408"/>
            <a:ext cx="1962000" cy="19600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75" y="2820408"/>
            <a:ext cx="1962000" cy="196008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и значение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регулируют численность других животных и участвуют в распространении семян, влияя на структуру экосистем.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вершина пищевой цепи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1372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переносят семена на большие расстояния, способствуя распространению растений и формированию разнообразия ландшафтов.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1372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распространение семян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782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участвуют в поддержании баланса водных биомов, служат пищей и регулируют численность водных организмов.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782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водных экосистемах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растения, перерабатывают органику и поддерживают плодородие почвы, являясь основным звеном в биологических цепях.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экосистемные инженеры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связь растений и животных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передаётся через последовательно связанные звенья экосистемы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древние обитатели Земли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вырабатывают до 70% кислорода в атмосфере благодаря фотосинтезу, поддерживая жизнь на планете.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кислорода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Зелёные, бурые и красные водоросли содержат различные пигменты, адаптированные к условиям среды обитания.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и планктоноядные животные питаются водорослями, что делает их важной частью пищевых цепей в водоёмах.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водных животных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деревьев в природу и экономику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из деревьев поддерживают влажность воздуха, улучшают климат и очищают воздух от загрязнений, влияя на благополучие регионов.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микроклимата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из берёзы и сосны используются в медицине и косметике, принося пользу здоровью 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свойства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применяется в строительстве, мебельном производстве и бумажной промышленности, обеспечивая рабочие места и ресурсы.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ценность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роль млекопитающих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варьируются от моржей и дельфинов до бурых медведей и летучих мышей, каждый вид занимает уникальную экологическую нишу.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контролируют популяции других организмов, поддерживая баланс и здоровье природных сообществ.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экосистем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способствуют распространению семян, обеспечивая восстановление и рост растительности в экосистемах.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распространение растений
</a:t>
            </a:r>
            <a:endParaRPr lang="en-US" sz="11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важнейшие труженики природы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множество растений, обеспечивая плодородие и урожайность культур и диких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основным источником питания для птиц и небольших млекопитающих, играя важную роль в пищевых цепях.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животных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и муравьи разлагают растительный мусор, улучшая структуру и плодородие почвы.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органики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природе: особенности и роль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с корнями растений, улучшая всасывание воды и питательных веществ для обоих партнеров.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микоризы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мертвые остатки растений и животных, возвращая питательные вещества в почву и поддерживая её плодородие.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гриб, подберезовик и мухомор — примеры грибов, играющих разные роли в экосистемах, от съедобных до ядовитых.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значение для природы и человека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крошечные организмы, которые живут в почве, воде, на поверхности и внутри других существ, они разлагают органические остатки, участвуя в снабжении почвы питательными веществами.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бактерии помогают фиксировать азот из воздуха, снабжая им растения, другие поддерживают здоровье человека и животных, например, кишечная палочка важна для пищеварения.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некоторые бактерии становятся причиной болезней, что делает их изучение необходимым для медицины и охраны здоровья.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растений, животных и микроорганизмов в экосистеме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циклы обмена веществ и энергии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408"/>
            <a:ext cx="1962000" cy="19600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3725" y="2820408"/>
            <a:ext cx="1962000" cy="19600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8200" y="2820408"/>
            <a:ext cx="1962000" cy="19600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75" y="2820408"/>
            <a:ext cx="1962000" cy="196008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России и их обитатели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характеризуется низкими температурами и малым количеством деревьев. Здесь преобладают мхи, лишайники, а северный олень приспособился к этим условиям, перемещаясь большими стадами.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— суровый край с мхами и оленьми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1372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покрыта густыми елями и соснами, домом для бурого медведя. Здесь климат влажнее, а сезон роста растений длиннее, чем в тундре, что обеспечивает богатство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1372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лесной пояс с хвойными деревьями и медведями
</a:t>
            </a:r>
            <a:endParaRPr lang="en-US" sz="920" dirty="0"/>
          </a:p>
        </p:txBody>
      </p:sp>
      <p:sp>
        <p:nvSpPr>
          <p:cNvPr id="14" name="Text 6"/>
          <p:cNvSpPr txBox="1"/>
          <p:nvPr/>
        </p:nvSpPr>
        <p:spPr>
          <a:xfrm>
            <a:off x="46782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РФ заняты ковылём и разнотравьем, которые кормят сусликов и мелких птиц, например, жаворонков. Эти биомы отличаются жарким летом и сухими почвами.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78200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— открытые пространства с травами и птицами
</a:t>
            </a:r>
            <a:endParaRPr lang="en-US" sz="929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растёт саксаул, а среди животных выделяется верблюд и змеи полозы. Здесь климат крайне сухой, что требует от живых организмов особых приспособлений.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43385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— засушливые регионы с уникальными обитателями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природу: ключевые примеры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численность многих видов, уничтожая их дом. Гибнут не только растения, но и животные, которые зависят от этого покрова.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среды обитания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производства и транспорта приводят к ухудшению качества воды и воздуха. Это приводит к болезни у животных и растений, снижая биоразнообразие.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воздуха 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и сбор редких растений угрожают вымиранием многих видов, например, амурский тигр и дронт находятся на грани исчезновения из-за человеческих действий.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исчезновение редких видов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России: примеры и статистика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редких видов и регионы их обитания, а также общий статус по Красной книге РФ на 2023 год.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зарегистрировано множество редких видов, требующих защиты через заповедники и запреты браконьерства.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РФ,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виды ограниченного распространения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обитают только на специфических территориях, например, байкальская нерпа живёт исключительно в озере Байкал и не встречается в других местах.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примеры включают сормовскую лилию, растущую только вдоль Волги, и ленского хариуса — рыбу, живущую в бассейне реки Лены.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эндемиков — уничтожение среды обитания, изменение климата и загрязнения, что требует особых мер охраны.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меры и достижения в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и Сихотэ-Алинский заповедники охраняют редкие виды животных и растений, помогают восстанавливать природные пространства и предотвращать исчезновение биоразнообразия.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для защиты экосистем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программы направлены на уменьшение вредных выбросов предприятий и наказание за незаконную охоту, что способствует сохранению животных и растений.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загрязнений и борьба с браконьерством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проводятся уроки и проекты, которые учат детей бережному отношению к природе, формируют экологические привычки и мотивируют участвовать в природоохранных акциях.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просвещение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видов и причины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связано с человеческой деятельностью: вырубкой леса, осушением болот и браконьерством, что нарушает экосистемы.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экологов России,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эффективные меры охраны для остановки и обратного развития этой негативной тенденции.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— личный вклад в природу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помогает переработать материалы и уменьшить загрязнение почвы и воды, что важно для сохранения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участие в экологических акциях поддерживают биоразнообразие и улучшают качество воздуха в городах и селах.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электроэнергии снижает нагрузку на природные ресурсы и помогает уменьшить выбросы вредных веществ.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покупки изделий из редких животных защищает их популяции от вымирания и поддерживает разнообразие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природу: выводы для каждого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сложная сеть жизни, от которой зависит здоровье планеты и нас всех. Бережное отношение к растениям, животным и микроорганизмам — наш общий долг и залог будущего.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2026-05-10T23:46:37Z</dcterms:created>
  <dcterms:modified xsi:type="dcterms:W3CDTF">2026-05-10T23:46:37Z</dcterms:modified>
</cp:coreProperties>
</file>