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Travel Experiences: английские слова и фразы о путешествиях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поездках просто, понятно и по-английски.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в английском: близкая и полезная тема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путешествий помогает школьникам говорить о знакомых ситуациях: поездке с семьёй, экскурсии, лагере или отпуске. Через неё легко запоминать слова о транспорте, местах, действиях и строить простые фразы в настоящем и прошедшем времени.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путешествий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берут с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map, ticket, suitcase, luggage и passport нужны, чтобы описать подготовку к дороге. Рядом удобно учить глаголы pack, buy tickets и take photos, потому что они часто встречаются в текстах.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остановиться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hotel, camp, beach и museum помогают назвать место, где школьник живёт или куда ходит во время поездки. С ними легко строить простые сочетания и описывать маршрут.
</a:t>
            </a:r>
            <a:endParaRPr lang="en-US" sz="972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go, come, visit, stay, leave и arrive составляют основу рассказа о путешествии. Они показывают, что человек делает до поездки, в дороге и после приезда.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 путешественник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 trip, a journey, travel, a tourist и a traveller помогают назвать саму поездку и человека, который в ней участвует. Это основа для коротких и понятных ответов на уроке.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особенно полезны выражения go on a trip, stay at a hotel, visit a museum и pack a suitcase. Такие модели помогают говорить быстрее и без лишних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91104"/>
            <a:ext cx="4009200" cy="21578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для путешествий: слова и примеры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транспорта помогают описывать поездки на английском языке.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помогают по-разному описывать маршрут, расстояние и способ поездки. Для школьника важно запомнить связку between means of transport and the verb phrase with by.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Travel Experiences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Вокзал, аэропорт, автобусная остановка: первые шаги в поездке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259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station, airport и bus stop помогают назвать, откуда начинается поездка. Они часто встречаются в простых диалогах, где нужно спросить дорогу или понять, где ждать транспорт.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278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platform, boarding и ticket office описывают важные детали вокзала или аэропорта. С их помощью школьник может понять объявления и назвать нужную точку отправления.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50289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путь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departure и arrival нужны, чтобы говорить о начале и конце поездки. Они особенно полезны в расписаниях, табло и коротких сообщениях о времени отправления.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72721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the platform? и We are waiting for the bus — это простые фразы для реальной ситуации. Ещё важно уметь сказать Our train leaves at… и The plane is late.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51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обстановку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билетами, багажом и указателями делает лексику наглядной. Так легче запомнить, как выглядит начало поездки и какие слова нужны в дороге.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школьники чаще всего вспоминают о путешествии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какие детали поездки легче всего назвать по-английски и какие из них чаще становятся основой короткого рассказа.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места и фотографии оказываются самыми заметными пунктами. Значит, именно эти слова удобнее всего использовать для первых устных высказываний.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5 класса: тематическое распределение впечатлений от поездки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о путешествии на английском языке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13650" y="182070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удобно назвать момент: yesterday, last summer, last weekend или two days ago. Такие слова сразу задают прошлое время и помогают построить короткий рассказ без сложных конструкций.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13650" y="306465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увидели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I saw… и I visited… школьник может перечислить главные впечатления: museum, park, beach или city. Эти модели хорошо подходят для короткого ответа у доски.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55333" y="3064649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попробовали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ate… делает рассказ живым и связанным с личным опытом. После неё легко назвать простую еду: pizza, sandwich, soup или ice cream.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55333" y="182070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поехали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went to… и We visited… подходят для первого предложения о поездке. Они помогают быстро назвать место и не перегружать рассказ длинными объяснениями.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897026" y="2398168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рассказ помогают It was… и We had a good time. Такие предложения показывают отношение к поездке и делают итоговый ответ естественным и завершённым.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путешествии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собрать связный рассказ из простых английских предложений.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946" y="1213725"/>
            <a:ext cx="2364758" cy="20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9614" y="1213725"/>
            <a:ext cx="2364758" cy="202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можно описывать на английском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улица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легко описывать через busy street, a big city и a museum nearby. Здесь можно говорить о зданиях, транспорте и людях, а ещё сравнивать шумные и спокойные места на одной прогулке.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море и лес дают много простых слов для рассказа о путешествии. Фразы beautiful mountains, seaside and a nice park помогают передать впечатление, а не только назвать место.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и лагерь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лагерь, зоопарк и музей часто встречаются в поездках детей. Эти места удобно описывать через activities, interesting animals и friendly guides, потому что они связаны с личным опытом и понятными событиями.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076" y="1805977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404" y="3524915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587" y="3510823"/>
            <a:ext cx="597188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 поездке: слова и простые фразы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 начало дня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breakfast и water помогают рассказать о начале поездки. Фраза We had breakfast at the hotel подходит для короткого сообщения о том, как прошёл утренний приём пищи.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Snack, sandwich и fruit часто нужны в дороге, потому что их легко назвать и запомнить. С ними школьник может описать перекус без сложных слов и длинных предложений.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Juice и water помогают добавить в рассказ детали о том, что человек пил во время поездки. Фраза I drank juice хорошо подходит для уровня 5 класса.
</a:t>
            </a:r>
            <a:endParaRPr lang="en-US" sz="825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помогает передать настроение путешествия: tasty food, delicious lunch, nice dinner. Такие сочетания расширяют словарь и делают мини-рассказ более живым и личным.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Pizza, soup и ice cream — удобные слова для короткого рассказа о поездке. Предложения I ate pizza и The food was delicious звучат просто и естественно.
</a:t>
            </a:r>
            <a:endParaRPr lang="en-US" sz="7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встречаются в рассказах о поездке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рассказе легче всего опираться на глаголы действия и названия мест: они быстро создают понятный сюжет.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 использует слова о действиях и местах, потому что они помогают составить связный рассказ без сложных фраз.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 по теме Travel Experiences, 2025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903087"/>
            <a:ext cx="3971100" cy="13373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темы Travel Experiences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помогают быстро строить короткие высказывания о поездке и не терять смысл.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речевые модели упрощают ответ и делают устную речь более уверенной и точной.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 по теме Travel Experiences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путешествии на английском языке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856" y="95861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ездил (а)?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did you go? помогает сразу назвать место поездки. Ответ можно дать очень коротко: I went to the country, I went to Moscow, I went to a camp.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25650" y="18206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добирались?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did you travel? учит называть транспорт и строить фразу с by: We went by bus, We travelled by train, We went by car.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55300" y="2676474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поехал (а)?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Who did you go with? подходит для рассказа о семье и друзьях. В ответе можно использовать слова family, friends, mother, father, grandparents.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92200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увидел (а)?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did you see? помогает вспомнить места и впечатления: I saw a museum, I saw the sea, I saw beautiful mountains, I saw a park.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03300" y="9586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Понравилось ли?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Did you like it? завершает диалог простым мнением. Подойдут ответы Yes, it was great, Yes, it was fun, No, it was tiring, but interesting.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 семьёй и друзьями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с родителями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ехал с мамой и папой на поезде к бабушке. Мы сидели вместе, смотрели в окно и говорили о дороге. Мне понравилось, что рядом были родные люди, и поездка прошла спокойно и весело.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с 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поехал в музей с друзьями и учителем. Мы фотографировали залы, читали подписи и задавали вопросы. Было интересно делать всё вместе, потому что каждый замечал что-то новое и помогал остальным.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отдых всей 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семья отправилась на море и жила в небольшом отеле. Дети играли на пляже, а взрослые гуляли вечером. Такие поездки легко описывать словами together, family, friends, because they are close to real life.
</a:t>
            </a:r>
            <a:endParaRPr lang="en-US" sz="8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во время поездки и слова для его описания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меняются вместе с событиями, поэтому к рассказу удобно добавлять слова happy, excited, tired и curious.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яркое настроение обычно связано с прибытием и экскурсией, а к концу дня чаще появляется усталость.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 по теме Travel Experiences, 2025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 поездке и слова для их описания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13650" y="182070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Опоздание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автобус или поезд задерживается, можно сказать the bus is late или the train is late. Такие фразы помогают спокойно описать проблему без длинного объяснения.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13650" y="306465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потерялось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удаётся найти карту, шапку или билет, полезны слова lost, problem и find. Например: I cannot find the map, I lost my cap, We need help.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55333" y="3064649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дороге школьники часто говорят I am tired или We are waiting. Эти выражения особенно удобны, когда нужно объяснить, почему настроение стало спокойнее или хуже.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55333" y="1820700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rainy, cold и windy пригодятся, когда погода меняет планы. Подойдут простые предложения: The weather is bad, It is rainy, We stayed inside.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897026" y="2398168"/>
            <a:ext cx="22194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help, check и wait помогают попросить поддержку у взрослых или друзей. Короткая фраза Can you help me? звучит понятно и уместно в любой поездке.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путешествий для 5 класса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словарь помогает быстро вспомнить основные слова и использовать их в коротком рассказе.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покрывают главные действия и события поездки и подходят для простых предложений уровня 5 класса.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 по теме Travel Experiences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устный рассказ о своей поездке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связного рассказа о путешествии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тема путешествий на уроке английского языка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слов для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запоминать названия транспорта, мест, еды, действий и чувств. Эти слова нужны и для устных ответов, и для коротких письменных сообщений о личном опыте.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диалогов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поездке легко превращаются в парные диалоги. Ученики учатся быстро отвечать, поддерживать разговор и использовать простые модели без лишнего напряжения.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реальной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понятны детям, потому что многие уже ездили к родственникам, на экскурсию или в лагерь. Личный опыт делает английские слова более запоминающимися и полезными.
</a:t>
            </a:r>
            <a:endParaRPr lang="en-US" sz="1007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всех умений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теме можно читать, писать, говорить и слушать. Это удобно для 5 класса: задания становятся разнообразными, но остаются понятными и посильными.
</a:t>
            </a:r>
            <a:endParaRPr lang="en-US" sz="10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говорить о путешествиях по-английски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путешествий учит называть место, транспорт, действия и впечатления. Простые модели I went to… We travelled by… I saw… и It was… помогают говорить о поездке уверенно и понятно.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2026-05-30T13:40:57Z</dcterms:created>
  <dcterms:modified xsi:type="dcterms:W3CDTF">2026-05-30T13:40:57Z</dcterms:modified>
</cp:coreProperties>
</file>