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здоровье: основные аспекты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видах витаминов, дефиците и профилактике для школьников.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витаминов началось сравнительно недавно, но быстро изменило медицину и питание. Термин ввёл Казимир Функ в 1912 году, а понимание роли этих веществ помогло заметно сократить цингу, рахит и другие дефицитные болезни.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витамины стали важной частью науки о здоровье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2096" y="1639059"/>
            <a:ext cx="24053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витаминов и их классификация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 очень малых количествах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низкой массы не синтезируются организмом в нужном объёме. Они должны поступать с пищей, потому что участвуют в работе ферментов, росте и восстановлении тканей.
</a:t>
            </a:r>
            <a:endParaRPr lang="en-US" sz="1247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 витамин C быстро растворяются в воде и почти не запасаются. Поэтому их важно получать регулярно, особенно при активной учёбе и занятиях спортом.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D, E и K усваиваются вместе с жирами и могут накапливаться в тканях. Это помогает сохранять запас, но требует аккуратности с дозировкой.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роль для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витамины участвуют в обмене веществ, росте клеток и поддержании здоровья. Даже небольшой дефицит быстро отражается на самочувствии, иммунитете, коже и работоспособности.
</a:t>
            </a:r>
            <a:endParaRPr lang="en-US" sz="13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роста и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помогает организму расти, поддерживает сумеречное зрение и укрепляет защитные барьеры кожи и слизистых. Он также участвует в работе иммунной системы, помогая быстрее справляться с инфекциями.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нужен витамин A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признаки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витамина A содержится в печени, яичных желтках и сливочном масле. Морковь даёт бета-каротин, из которого организм тоже может получить этот витамин; при нехватке ухудшается зрение и замедляется рост.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даёт энергию
</a:t>
            </a:r>
            <a:pPr algn="ctr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завтрак школьник может выбрать кашу с хлебом и получить тиамин из злаков. Витамины группы B помогают превращать пищу в энергию, поэтому после них легче учиться и заниматься спортом. Когда в рационе есть мясо, рыба и бобовые, нервная система работает спокойнее, а усталость появляется реже.
</a:t>
            </a:r>
            <a:endParaRPr lang="en-US" sz="86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внимание на уроках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длинного учебного дня особенно важны B6 и B12. Первый участвует в синтезе гемоглобина, а второй помогает образованию кровяных клеток. При их недостатке появляются слабость, раздражительность и быстрая утомляемость, из-за чего даже короткая контрольная кажется сложнее.
</a:t>
            </a:r>
            <a:endParaRPr lang="en-US" sz="85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для растущего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из цельного зерна, фасоль, рыба и мясо — привычные продукты, которые помогают получать витамины B ежедневно. Они поддерживают сердце, пищеварение и работу мышц. Если таких продуктов мало, школьник хуже переносит нагрузки и может столкнуться с анемией.
</a:t>
            </a:r>
            <a:endParaRPr lang="en-US" sz="91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витамины группы B помогают школьнику каждый день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защите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нужен для синтеза коллагена, поэтому помогает коже, дёснам и сосудам оставаться крепкими. Он также поддерживает иммунитет и ускоряет заживление мелких ран.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витамин C особенно важен для школьников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витамин C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витамина C в чёрной смородине, цитрусовых, капусте и зелёных овощах. При дефиците дёсны кровоточат, сосуды становятся ломкими, а сопротивляемость инфекциям заметно снижается.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усваивать кальций и фосфор, а значит, делает кости и зубы прочнее. У школьников он особенно важен в период активного роста.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почему он нужен и как его получать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витамина D образуется в коже под действием солнца, а часть поступает с рыбой, яйцами и рыбьим жиром. Недостаток может привести к рахиту, слабости и искривлению костей.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витамин 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защищает клетки от повреждения свободными радикалами, поэтому его называют природным антиоксидантом. Он также поддерживает здоровье мышц, нервной и репродуктивной 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E: защита клеток и источники для подростков
</a:t>
            </a:r>
            <a:endParaRPr lang="en-US" sz="297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признаки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источники — растительные масла, орехи, семечки и злаки. При нехватке могут появиться мышечная слабость, сухость кожи и ухудшение зрения.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авитаминозы связаны с однообразным питанием, когда в рационе мало свежих продуктов. Риск также повышают хронические болезни, которые мешают нормальному усвоению витаминов.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Авитаминоз — это тяжёлый дефицит одного или нескольких витаминов, при котором нарушается работа разных систем организма. Он может проявляться судорогами, слабостью, выпадением волос и снижением иммунитета.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витаминный дефицит имеет свои признаки: при недостатке C развивается цинга, при нехватке D — рахит, а дефицит B1 вызывает болезнь бери-бери. Эти состояния требуют внимания врача.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авитаминоз и как он проявляется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 возникает при чрезмерном поступлении витаминов, особенно в виде добавок. Он может вызывать головную боль, тошноту, кожные высыпания и общее ухудшение самочувствия.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Гипервитаминоз: последствия избыточного потребления витаминов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витамина D опасен тем, что кальций начинает откладываться в тканях. Это нарушает работу почек и сосудов, поэтому дозу нельзя увеличивать без назначения врача.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количество витамина A тоже вредно. Оно может повредить печень и нервную систему, а у школьника — вызвать слабость, раздражительность и проблемы с кожей.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передозировки, важно соблюдать суточные нормы и не сочетать несколько витаминных комплексов одновременно. Добавки нужны только тогда, когда их рекомендует специалист.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врач уточняет жалобы: усталость, сухость кожи, ломкость ногтей, выпадение волос, частые простуды. Важно понять, когда появились признаки и как они менялись со временем у школьника.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авитаминозов: подходы и методы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осмотр и назначают анализы крови. По ним оценивают уровень витаминов и косвенные показатели, например изменения клеток крови при нехватке B12 или железа в организме.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изучают рацион школьника: хватает ли овощей, молочных продуктов, рыбы, яиц и круп. Такой анализ помогает отличить дефицит витаминов от других причин недомогания и скорректировать меню.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разнообразного меню: овощи, фрукты, молочные продукты, рыба и яйца должны появляться на столе каждый день, а не только по праздникам у школьника.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авитаминозов: основные рекомендации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Обогащённые молоко, хлеб и каши удобны как дополнительный источник питательных веществ, если их выбирают осознанно. Они не заменяют обычную еду, но помогают закрыть небольшие дефициты.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весной стоит чаще использовать замороженные ягоды, овощные смеси и продукты с добавлением витаминов. Это помогает компенсировать нехватку свежих плодов и зелени в повседневном рационе.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у врача полезен, если ребёнок быстро устаёт, часто болеет или резко меняет питание. Специалист вовремя заметит риск дефицита и даст точные рекомендации по питанию.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перекус перед контрольной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Маша собирает в рюкзак яблоко, йогурт и бутерброд с сыром. Такой перекус помогает получить витамин C, немного витамина A и белок, чтобы дольше сохранялась концентрация на уроках. На рисунке легко показать яркую коробку для еды и школьный дневник. Рядом лежит бутылка воды — это тоже часть полезного школьного перекуса.
</a:t>
            </a:r>
            <a:endParaRPr lang="en-US" sz="893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школьной столовой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столовой Петя выбирает суп, гречку, рыбу и салат из капусты. Такой обед даёт витамины группы B, витамин D и витамин C, а ещё помогает быстро восполнить силы после уроков. На иллюстрации можно показать поднос с разными блюдами и аккуратную очередь. Это хороший пример сбалансированного приёма пищи для растущего организма.
</a:t>
            </a:r>
            <a:endParaRPr lang="en-US" sz="99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на кухне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Саша помогает семье готовить ужин: запекает рыбу, нарезает морковь и ставит на стол зелень. В таком наборе есть витамины A, C, D и полезные жиры, которые поддерживают рост и защиту организма. Картинка может передать тёплую семейную атмосферу и цветные продукты. На кухне рядом стоят фрукты в вазе.
</a:t>
            </a:r>
            <a:endParaRPr lang="en-US" sz="99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школьные истории о витаминах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ранней весной свежих овощей и фруктов становится меньше, поэтому рацион легко обедняется. В это время чаще появляются усталость, бледность и простудные болезни у детей.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колебания: нехватка витаминов зимой и весной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замороженные ягоды, овощи и супы из сезонных заготовок: они сохраняют часть полезных веществ. Поливитамины стоит принимать только по назначению врача, а не наугад, особенно школьнику.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627" y="1288996"/>
            <a:ext cx="231788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27" y="1288996"/>
            <a:ext cx="231788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288996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27447" y="3150036"/>
            <a:ext cx="231788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42107" y="3150036"/>
            <a:ext cx="231788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возникновения авитаминозов у подростков
</a:t>
            </a:r>
            <a:endParaRPr lang="en-US" sz="2938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Однообразное меню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меню каждый день одни и те же каши, бутерброды и сладкие перекусы, организму не хватает разных витаминов. Однообразие быстро отражается на самочувствии и учебной работоспособности.
</a:t>
            </a:r>
            <a:endParaRPr lang="en-US" sz="1186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 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 сладости дают много калорий, но мало витаминов и клетчатки. Если такие продукты становятся основой перекусов, растёт риск дефицита и лишней нагрузки на организм.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пищеварением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гастрите и других проблемах пищеварения витамины усваиваются хуже, даже если питание кажется нормальным. Поэтому детям с такими диагнозами особенно важны врачебные рекомендации и наблюдение.
</a:t>
            </a:r>
            <a:endParaRPr lang="en-US" sz="1152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диеты и постоянное ограничение пищи уменьшают поступление витаминов, белка и жиров. Подросток может быстро уставать, хуже расти и терять интерес к активным занятиям в школе.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почти не бывает на улице и живёт в месте с малым количеством солнца, витамин D вырабатывается слабее. Тогда особенно важны прогулки и продукты, богатые этим витамином.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витаминов особенно важны для роста, зрения, нервной системы и костей 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растущего организма особенно важны витамины A, группы B, C и D: они связаны с ростом, работой нервов, защитой сосудов и формированием костей.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Госреестр витаминов РФ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пять важных витаминов для школьников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профилактике: роль БАДов и комплексов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после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БАДы и комплексы нужны не всем подряд, а только после оценки питания и здоровья. Врач смотрит возраст, жалобы и рацион, чтобы понять, есть ли реальный дефицит.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вместо обычной 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популярный комплекс не заменяет завтрак, обед и ужин. Витамины работают лучше, когда они приходят вместе с белками, жирами, крупами, овощами и фруктами в рационе.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 возрасту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Поливитаминные средства подбирают по возрасту и составу: важно не количество упаковок, а правильная дозировка. Слишком большие дозы могут навредить, поэтому инструкция и совет врача обязательны.
</a:t>
            </a:r>
            <a:endParaRPr lang="en-US" sz="1374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как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сбалансированных комплексах часто сочетают витамины и микроэлементы, чтобы поддержать рост, иммунитет и внимание на уроках. Такой вариант подходит лишь как дополнение к обычной еде.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и красные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тыква и перец легко узнаются по яркому цвету. В них много веществ, которые помогают зрению, коже и защищают клетки от повреждений организма школьника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 радуге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сочные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Брокколи, зелень и салатный перец удобно объединять в один салат. Такой набор даёт сразу несколько витаминов, а на тарелке выглядит как маленькая радуга для обеда.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солнце помогают коже вырабатывать витамин D, который нужен для крепких костей и зубов. Даже короткое ежедневное пребывание на улице полезно, если оно регулярно.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окружающая среда: как условия жизни влияют на витаминовый баланс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умеренная активность поддерживают обмен веществ, а витамины C и E помогают клеткам справляться с воздействием среды. Поэтому движение и прогулки важны не меньше, чем питание.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витаминов: выводы и рекомендации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ест разнообразно, гуляет на воздухе и обращает внимание на сигналы организма, дефицит витаминов легче предупредить. Здоровые привычки работают лучше любых быстрых решений каждый день.
</a:t>
            </a:r>
            <a:endParaRPr lang="en-US" sz="35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2026-05-09T19:38:39Z</dcterms:created>
  <dcterms:modified xsi:type="dcterms:W3CDTF">2026-05-09T19:38:39Z</dcterms:modified>
</cp:coreProperties>
</file>