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что изучает урок в 3 классе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слышать, петь, двигаться и чувствовать настроение.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дома, в школе, на празднике и в мультфильмах. Она умеет успокаивать, радовать и помогать идти в ногу. На уроке мы учимся слышать красоту звуков и замечать, как музыка меняет настроение.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 и чем он отличается от музыки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появляется, когда колеблется струна, барабан, голосовые связки или воздух в трубе. Его можно услышать, но не каждый звук становится музыкальным.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 отличаются высотой, длительностью, силой и тембром. В музыке они собраны в порядок, поэтому мелодия звучит ясно и выразительно.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тоже состоит из звуков, но в нём нет такого стройного построения. Стук карандашей или шорох бумаги слышны, а песню по ним не узнаешь.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рождается музыка: голос и инструменты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умеет многое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— самый первый музыкальный инструмент. Он может быть тихим или громким, высоким или низким. Пение помогает передавать спокойствие, бодрость и радость.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звучат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делятся на струнные, духовые, клавишные и ударные. Скрипка, флейта, пианино и барабан создают разные краски звучания.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313" y="2167838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мелодию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последовательность звуков, которую можно напеть или насвистеть. Именно она делает музыку узнаваемой и запоминающейся.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вверх и вниз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движется, как лесенка или горка: то поднимается выше, то опускается ниже. Это движение помогает ей звучать живо и интересно.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обычно простая и ясная. Поэтому знакомую песню можно узнать даже без слов — достаточно услышать её напев.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Ритм: музыкальный шаг и пульс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звуки чередуются во времени. В нём есть долгие и короткие звуки, сильные и слабые доли, как в ровном шаге.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легко почувствовать хлопками, шагами и движением. Когда дети повторяют простой ритмический рисунок, музыка становится понятнее и дружнее.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удерживать темп и точно петь вместе. Без него песня может «споткнуться», а с ним звучит уверенно и собранно.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песня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текста и музыки рождается цельное звучание.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 марш — три музыкальных характера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плавно и напевно, поэтому её хочется слушать и петь. Танец легче и подвижнее: он словно сам подсказывает шаг и поворот.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отличается чёткостью и ровностью. По характеру музыки можно понять, будет ли она спокойной, веселой, торжественной или игривой.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исполнитель и слушатель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 и придумывает её образ. Он выбирает, как будет звучать мелодия, где появится повтор и какой будет настроение произведения.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поёт или играет музыку. Один и тот же текст у разных исполнителей может звучать по-разному: быстрее, тише, мягче или торжественнее.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внимательно воспринимает звучание, замечает изменения темпа, силы и тембра. Так музыка запоминается не только ушами, но и настроением.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произведение живёт тогда, когда его сочиняют, исполняют и слушают. Без слушателя оно словно ждёт своего первого дружеского «здравствуй».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детских песнях и народной музыке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помнит бабушка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старом доме тихо звучит народная песня, которую когда-то пели ещё прабабушки. В ней простая мелодия, повторяющиеся строки и знакомые образы: сад, дорожка, тёплый вечер. Так песня переходит от человека к человеку и остаётся живой.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песенка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перемене дети берутся за руки и начинают весёлую песенку-игру. В ней легко запомнить слова, а ритм сам подсказывает шаги и хлопки. Такая музыка помогает дружно двигаться и смеяться без спешки.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хор маленьких певцов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класс разучивает лирическую и весёлую песню. Сначала звучат отдельные фразы, потом появляется припев, и вот уже все поют вместе. От знакомых мелодий в классе сразу становится светлее и чуть торжественнее.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оркестра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передают певучую, мягкую мелодию. Скрипка, виолончель и гитара звучат по-разному, но вместе создают богатое и выразительное звучание, которое легко узнаётся в оркестре.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звучат по-разному: флейта — светло и высоко, труба — ярко и торжественно. Их тембр помогает музыке словно перекликаться, как будто говорят разные голоса.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помогают удерживать ритм и делать музыку более чёткой. Барабан, бубен и тарелки добавляют звучанию силу, движение и праздничную энергию, особенно в маршах и танцах.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инструменты звучат вместе, музыка становится объёмной и интересной. У каждого инструмента свой голос, а вместе они создают единое целое, похожее на дружный разговор многих участников.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спокойно послушать произведение от начала до конца и постараться уловить общее настроение. Так легче понять, какая это музыка — весёлая, спокойная или торжественная.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замечаем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второго прослушивания полезно обратить внимание на темп, громкость, высоту звуков и повторяющиеся части. Именно они помогают узнать, как построено произведение.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делимся впечатлением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слушания можно назвать, что особенно запомнилось: внезапная пауза, смена инструмента или новый характер музыки. Это делает восприятие более точным и интересным.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 помогает телу двигаться в одном ритме. Шаг, хлопок, поворот или лёгкий жест делают сильную долю заметнее и помогают лучше почувствовать темп.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марше движение становится ровным и собранным, а в танцевальной музыке — лёгким и живым. Такие упражнения делают урок бодрым и помогают запоминать музыку не только на слух, но и через движение.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разучивается песня в 3 классе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осваивается по шагам: сначала слушаем, потом понимаем слова, затем поём фразами и соединяем части в целое.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знаки: нота, пауза, длительность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Нота показывает музыкальный звук, а пауза обозначает его молчание. Вместе они помогают записывать музыку точно и понятно, чтобы её можно было исполнить без потерь.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Длительность звука бывает короткой или длинной. Благодаря этому музыка становится разнообразной, а ритм — живым и удобным для хлопков, шагов и пропевания.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простых упражнениях дети учатся узнавать ровные ритмические сочетания и повторять их. Такая запись помогает сохранить замысел композитора и не перепутать звучание.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праздниках и школьной жизни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праздниках музыка собирает всех вместе: на утреннике, концерте или линейке она помогает почувствовать торжественность, радость и общее настроение события.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школе песня может сопровождать спектакль, семейный праздник или классное выступление. Она делает день ярче, а воспоминания — теплее и дольше.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передавать чувства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звучит легко, быстро и светло. Её хочется слушать, улыбаться и даже притопывать в такт, потому что она словно несёт хорошее настроение в класс.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музыка бывает мягкой и спокойной. В ней часто слышны плавная мелодия и тихое звучание, которые помогают представить заботу, доброту и тёплые чувства.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становится напряжённой, громкость и темп могут меняться, а мелодия — звучать неустойчиво. Так слушатель чувствует волнение и понимает, что настроение стало серьёзным.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музыка звучит широко, уверенно и выразительно. Сильные звуки, чёткий ритм и яркий тембр помогают передать важность события и праздничный характер.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слушателя и певца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время музыки важно сидеть тихо, внимательно слушать и не отвлекать других. Так можно лучше заметить настроение произведения и уважительно отнестись к исполнителю.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Петь нужно без крика, ровным голосом и в одном темпе с классом. Тогда песня звучит дружно, чисто и становится по-настоящему красивой.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Хороший слушатель старается запомнить услышанное и потом сравнить разные произведения. Это помогает учиться замечать, чем одна музыка отличается от другой.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знания по теме урока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 строится из мелодии, ритма, темпа, тембра и динамики. Эти средства помогают сделать звук выразительным и понятным для слушателя.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Песня, танец и марш отличаются характером. Песня чаще бывает напевной, танец — подвижным, а марш — чётким и ровным.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Голос и музыкальные инструменты звучат по-разному. Каждый из них имеет свой тембр, поэтому музыка может быть нежной, яркой, строгой или весёлой.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Композитор сочиняет музыку, исполнитель её исполняет, а слушатель внимательно воспринимает и запоминает. Без каждого из них музыкальное произведение не живёт целиком.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язык, который понимают сердцем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слышать красоту, замечать настроение и работать вместе с другими. На уроках 3 класса она учит петь, слушать и радоваться звучанию мира вокруг нас.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2026-05-24T21:01:18Z</dcterms:created>
  <dcterms:modified xsi:type="dcterms:W3CDTF">2026-05-24T21:01:18Z</dcterms:modified>
</cp:coreProperties>
</file>