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предложения и сложное предложение
</a:t>
            </a:r>
            <a:endParaRPr lang="en-US" sz="2401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Запятые, двоеточие, тире и точка с запятой — ключ к точному смыслу.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7 классе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уверенно разбирать предложения, не путать похожие конструкции и ставить знаки препинания по смыслу, а не наугад.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62" y="3185803"/>
            <a:ext cx="792600" cy="704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2975" y="3221030"/>
            <a:ext cx="792600" cy="6340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однородные члены предложения
</a:t>
            </a:r>
            <a:endParaRPr lang="en-US" sz="2565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Относятся к одному слову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связаны с одним и тем же словом в предложении и отвечают на один вопрос. Поэтому они образуют ряд равноправных элементов.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Бывают разными членами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Однородными могут быть подлежащие, сказуемые, определения и обстоятельства. Важно не форма слова, а одинаковая синтаксическая роль в предложении.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Называют однотипные 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могут перечислять предметы, признаки, действия или обстоятельства: книги, тетради, ручки; быстро, аккуратно, спокойно; читает, пишет, считает.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Соединяются союзами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ними часто стоят союзы и, да, но, а, или, либо. Союз подсказывает, нужен ли знак препинания и какой именно.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916974"/>
            <a:ext cx="4646100" cy="14826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понять, где перечисление, а где уточнение признака.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 однородных и неоднородных определениях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и неоднородные члены: чем они отличаются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слова равноправны и перечисляют признаки, это однородный ряд; если один признак уточняет другой, члены неоднородны.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915"/>
            <a:ext cx="3816600" cy="36339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при однородных членах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1660525" y="112760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Одиночный союз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одиночных соединительных союзах и, да запятая обычно не нужна: реки и озёра, дома да деревни. Союз соединяет слова в один ряд.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660525" y="204453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союз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союз повторяется, запятая ставится: и летом, и зимой; или дома, или в школе. Повтор помогает подчеркнуть каждое слово ряда отдельно.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660525" y="296148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Противительный союз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союзами а, но, да в значении «но» запятая обязательна: не громкий, а тихий; не высокий, но крепкий. Здесь есть противопоставление.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660525" y="387845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что именно соединяет союз: равные элементы, повторение или противопоставление. От этого зависит, нужна ли запятая между однородными членами.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пунктуации в школьном курсе русского языка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ставится запятая при однородных членах
</a:t>
            </a:r>
            <a:endParaRPr lang="en-US" sz="2185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случаи встречаются чаще всего на уроках и в упражнениях.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запятая нужна при перечислении без союза; реже — при повторяющихся и противительных союзах.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знак при однородных членах
</a:t>
            </a:r>
            <a:endParaRPr lang="en-US" sz="2346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вопросе, союзе и смысловой связи между словами.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положения важно запомнить: двоеточие ставится перед перечислением, а тире — после него.
</a:t>
            </a:r>
            <a:endParaRPr lang="en-US" sz="1754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положения помогают быстро выбрать знак: что стоит перед перечислением и что стоит после него.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 знаках препинания при обобщающем слове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сложное предложение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основ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предложение включает две или больше грамматических основ. Каждая часть имеет свой смысловой центр: подлежащее и сказуемое, поэтому части нужно рассматривать отдельно.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сложного предложения соединяются не только знаками, но и смыслом, а также интонацией. Именно это помогает понять, как они связаны между собой.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письме между частями чаще всего ставят запятую, двоеточие, тире или точку с запятой. Выбор знака зависит от характера связи.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увидеть границу между частями, легко ошибиться в пунктуации и изменить смысл высказывания. Поэтому сначала находят основы, а потом определяют знак.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099934"/>
            <a:ext cx="4646100" cy="1079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предложения подсказывает, какой знак препинания нужен между его частями.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сложных предложений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сложных предложений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вид связи между частями, затем выбирают знак: это главный шаг в пунктуации сложного предложения.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Сложносочинённое предложение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равные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 окне посветлело, и в комнате стало заметно тише. Две части предложения связаны как равные по смыслу: каждая сообщает свою мысль, а союз только соединяет их в одно целое.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помогает увидеть границу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школьной доске легко показать разделение двух частей: в одной — одно действие, в другой — другое. Запятая ставится перед союзом и, а граница между частями помогает прочитать предложение без ошибок и пауз в неверном месте.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Сложноподчинённое предложение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основное сообщение. Оно может быть самостоятельным и понятно без пояснений.
</a:t>
            </a:r>
            <a:endParaRPr lang="en-US" sz="1296" dirty="0"/>
          </a:p>
        </p:txBody>
      </p:sp>
      <p:sp>
        <p:nvSpPr>
          <p:cNvPr id="11" name="Text 3"/>
          <p:cNvSpPr txBox="1"/>
          <p:nvPr/>
        </p:nvSpPr>
        <p:spPr>
          <a:xfrm>
            <a:off x="2694897" y="1468595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зависимая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добавляется придаточная часть, которая уточняет время, причину, условие или цель и отвечает на вопрос к главной части.
</a:t>
            </a:r>
            <a:endParaRPr lang="en-US" sz="1063" dirty="0"/>
          </a:p>
        </p:txBody>
      </p:sp>
      <p:sp>
        <p:nvSpPr>
          <p:cNvPr id="12" name="Text 4"/>
          <p:cNvSpPr txBox="1"/>
          <p:nvPr/>
        </p:nvSpPr>
        <p:spPr>
          <a:xfrm>
            <a:off x="444711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союз
</a:t>
            </a:r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часто выражают союзы что, когда, потому что, если, чтобы, хотя. Они показывают зависимость одной части от другой.
</a:t>
            </a:r>
            <a:endParaRPr lang="en-US" sz="1165" dirty="0"/>
          </a:p>
        </p:txBody>
      </p:sp>
      <p:sp>
        <p:nvSpPr>
          <p:cNvPr id="13" name="Text 5"/>
          <p:cNvSpPr txBox="1"/>
          <p:nvPr/>
        </p:nvSpPr>
        <p:spPr>
          <a:xfrm>
            <a:off x="6206485" y="1468582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Ставим запятую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письме главная и придаточная части обычно разделяются запятой, где бы придаточная ни стояла: в начале, в середине или в конце предложения.
</a:t>
            </a:r>
            <a:endParaRPr lang="en-US" sz="11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350" y="3266302"/>
            <a:ext cx="8593800" cy="160294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50275" y="2082400"/>
            <a:ext cx="23010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при перечислении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события идут одно за другим, между частями часто ставят запятую. Она помогает показать простую последовательность действий и сохранить ровную интонацию без лишнего пауза.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421488" y="2082400"/>
            <a:ext cx="23010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 для пояснения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вторая часть раскрывает, объясняет или уточняет первую, ставится двоеточие. Такой знак подсказывает читателю: сейчас последует важное пояснение или причина сказанного.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92800" y="2082400"/>
            <a:ext cx="23010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для резкого перехода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используют, когда во второй части есть вывод, противопоставление или неожиданная смена события. Этот знак делает смысловой переход более заметным и выразительным.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Бессоюзное сложное предложение
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знак в бессоюзном сложном предложении
</a:t>
            </a:r>
            <a:endParaRPr lang="en-US" sz="19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выбора знака по наличию союза, грамматическим основам и смысловой связи между частями.
</a:t>
            </a:r>
            <a:endParaRPr lang="en-US" sz="10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7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школьных текстов; обобщённая частотность, без точной статистической выборки
</a:t>
            </a:r>
            <a:endParaRPr lang="en-US" sz="727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знаки препинания чаще встречаются в сложных предложениях
</a:t>
            </a:r>
            <a:endParaRPr lang="en-US" sz="169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 учебных текстах чаще всего встречается запятая. Остальные знаки нужны реже, но каждый из них выполняет свою смысловую задачу.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связь между частями, тем важнее выбрать не самый частый, а самый подходящий знак.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00" y="2082203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строении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иногда принимают однородные члены за части сложного предложения. Проверка по грамматической основе помогает увидеть, сколько в предложении самостоятельных частей.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55108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запятой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поставить запятую перед союзами, а и но. Эти союзы обычно разделяют однородные члены или части сложного предложения, поэтому знак здесь особенно важен.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29816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запятая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 и тогда, когда запятую ставят между однородными сказуемыми с одиночным союзом и. В таком случае союз соединяет действия, а не разделяет их.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804559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знак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бессоюзном сложном предложении знак выбирают по смыслу связи. Если не понять, что именно выражает вторая часть, легко поставить запятую вместо двоеточия или тире.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5445"/>
            <a:ext cx="4156500" cy="2370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2405398"/>
            <a:ext cx="4156500" cy="23705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грамматической основе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00007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 — одно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карточке записано: «Ветер шумел в кронах и гнул тонкие ветви». Здесь одна грамматическая основа, хотя действий названо несколько. Такое предложение остаётся простым, потому что сказуемые относятся к одному подлежащему.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1095550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основы — две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другой записи видно: «Солнце скрылось, и в саду сразу потемнело». Тут уже две грамматические основы, значит, перед нами сложное предложение. На схеме удобно отдельно выделить подлежащее и сказуемое каждой части.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548019"/>
            <a:ext cx="4646100" cy="22205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 ошибиться в выборе знака и сначала увидеть строение предложения, а потом смысл связи между его частями.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русской пунктуации для 7 класса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пунктуационного разбора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начинается с грамматической основы и завершается смысловым анализом: именно это позволяет выбрать запятую, двоеточие, тире или точку с запятой.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правильные примеры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350" y="1119600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саду росли яблони, груши и сливы. Слова называют одинаковые предметы и отвечают на один вопрос, поэтому между ними стоит запятая и одиночный союз 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0350" y="1865607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Сложноподчинённое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начался дождь, мы вернулись домой. Придаточная часть указывает на время события, а запятая отделяет её от главной части.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80350" y="2611614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Сложносочинённое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потемнел, и стало тихо. Две равноправные части соединены союзом и, а запятая показывает границу между ними.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80350" y="3357621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Бессоюзное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сказал: завтра будет проверочная работа. Вторая часть поясняет первую, поэтому между частями ставится двоеточие.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280350" y="4103625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Обобщающее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лежали тетради, учебники, словари — всё для урока. Сначала идёт перечисление, а затем обобщающее слово, поэтому перед ним ставится тире.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как точный ориентир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перечисляют одно и то же, а сложное предложение соединяет несколько грамматических основ. Если сначала найти основу и понять связь частей, выбор знака станет понятным и уверенным.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2026-05-28T15:29:45Z</dcterms:created>
  <dcterms:modified xsi:type="dcterms:W3CDTF">2026-05-28T15:29:45Z</dcterms:modified>
</cp:coreProperties>
</file>