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пресмыкающиеся — строение и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холоднокровные животные с чешуёй и внутренним скелетом, разнообразные по форме и функциям.
</a:t>
            </a:r>
            <a:endParaRPr lang="en-US" sz="3509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пресмыкающихся и их роль в природе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появились около 320 млн лет назад и первыми освоили жизнь на суше. К важнейшим отрядам относятся ящерицы, черепахи, крокодилы и клювоголовые, сыгравшие ключевую роль в эволюции позвоночных.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пресмыкающихся: разнообразие форм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Ящерицы: классическая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вытянутое, покрытое чешуёй, с четырьмя конечностями. Хвост подвижен и помогает в балансе и защите.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Змеи: полное отсутствие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длинное и гибкое, покрыто чешуёй. Отсутствие конечностей компенсируется подвижностью и уникальным строением челюстей.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Черепахи: панцирь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крепкий панцирь, образованный сросшимися костями и пластинами. Короткие конечности адаптированы для медленного, но устойчивого движения.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мощное тело и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массивным телом, мощными челюстями и длинным хвостом, что позволяет эффективно охотиться и плавать.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тела: чешуя и панцирь пресмыкающихся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из кератиновых элементов предотвращает потерю влаги и служит прочной защитой от механических повреждений.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черепах формируется за счёт сращения костей грудной клетки и позвоночника, покрытых особенными пластинами.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участвуют в терморегуляции — отражают солнечный свет и помогают прятаться благодаря окраске.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признаков пресмыкающихся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отображены ключевые особенности отрядов по строению конечностей и кожных покровов.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конечностей и покровов отражают адаптации к среде обитания и способам передвижения.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функции покровов у пресмыкающихся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строение снижает испарение и помогает сохранять влагу в сухих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действует как барьер против хищников, предотвращая травмы и инфекционные воздействия.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черепах обеспечивает механическую защиту от нападений и неблагоприятной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окраска и текстура служат маскировкой, делая животных менее заметными для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на голове пресмыкающихся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обычно снабжены веками и позволяют хорошо видеть как в дневное время, так и в сумерках. Зрение помогает ориентироваться и искать добычу.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pPr algn="l" indent="0" marL="0">
              <a:lnSpc>
                <a:spcPct val="100000"/>
              </a:lnSpc>
              <a:buNone/>
            </a:pPr>
            <a:r>
              <a:rPr lang="en-US" sz="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Ноздри расположены на морде, что даёт им острый нюх для распознавания пищи и обнаружения хищников. У некоторых видов развит особый орган для восприятия запахов.
</a:t>
            </a:r>
            <a:endParaRPr lang="en-US" sz="1178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змеи обладают способностью улавливать инфракрасное излучение теплокровных животных через специализированные ямки на голове, что помогает охотиться в темноте.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89" y="1695597"/>
            <a:ext cx="305419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конечностей у пресмыкающихся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позволяют ходить, бегать и лазать, обеспечивая устойчивость и манёвренность в разных средах.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вооружены крепкими лапами и когтями для рытья нор и добычи пищи.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пресмыкающихся конечности превращены в ласты, обеспечивая эффективное плавание.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полностью отсутствуют конечности, что связано с приспособлением к специфическому образу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хвоста у пресмыкающихся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помогает сохранять равновесие при движении, особенно у лазающих и быстро бегущих видов.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жира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накапливают жир в хвосте, используя его как энергетический резерв на неблагоприятные периоды.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Автотомия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способны отбрасывать хвост при опасности, а затем постепенно его отращивать, что служит защитным механизмом.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скелета пресмыкающихся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гнётся благодаря разделению на отделы — шейный, туловищный, крестцовый и хвостовой, что улучшает гибкость и подвижность тела.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пояса и кости конечностей, обеспечивая опору и защиту внутренних органов.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череп с подвижной нижней челюстью позволяет захватывать и удерживать пищу разнообразных размеров.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 пресмыкающихся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нижняя челюсть и её роль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рептилий оснащён подвижной нижней челюстью, что позволяет эффективно захватывать и удерживать добычу. Такая конструкция даёт гибкость при жевании и помогает адаптироваться к разным способам питания.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черепа змей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черепа змей соединены эластичными связками, обеспечивающими значительное расширение рта. Это позволяет им глотать добычу, превышающую диаметр головы. На иллюстрации показаны эти соединения и их функциональность.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позвонков у разных отрядов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обладают значительно большим числом позвонков, что связано с их особым образом передвижения и гибкостью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2020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 позвонков отражают адаптации к различным способам движения и структурам тела у пресмыкающихся.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конечностей: плечевой и тазовый отделы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пояс состоит из лопатки, коракоида и ключицы, обеспечивая передним конечностям подвижность и защиту.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Тазовый пояс включает подвздошную, седалищную и лонную кости, поддерживает задние конечности и распределяет нагрузку тела.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поясов варьируются между отрядами, адаптируясь к образу жизни и среде обитания каждого вида.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оба пояса конечностей редуцированы или полностью отсутствуют, что связано с отсутствием конечностей.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конечностей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Удлинённые кости для активности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конечностей у ящериц вытянуты, что облегчает быстрое передвижение и лазание. Такой скелет позволяет эффективно передвигаться по различным поверхностям и избегать хищников.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конечностей у черепах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черепах короткие и мощные, с когтями, приспособленными для копания и передвижения в воде. Лапы обеспечивают устойчивость на суше и манёвренность в водной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скелета к разным условиям среды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ящерицы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Удлинённые пальцы и крепкий плечевой пояс помогают эффективно цепляться за ветки и лазать по деревьям.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пресмыкающиеся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массивные конечности адаптированы для копания и передвижения в плотной почве.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Массивный и прочный скелет поддерживает сильные мышцы, обеспечивая захват крупной добычи и защиту.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черепахи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преобразованы в ласты, обеспечивая плавание и манёвренность под 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роль скелета в locomоции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позвоночник для быстроты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пресмыкающихся позволяет сгибаться и изгибаться, обеспечивая быструю реакцию и манёвренность при движении.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как опора и средство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и задние конечности поддерживают тело и обеспечивают координацию движения, как на суше, так и в воде.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движения змей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используют многочисленные рёбра и сокращения мускулатуры, позволяя плавно скользить и быстро передвигаться без конечностей.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Закостенение обеспечивает скелету прочность и устойчивость, позволяя выдерживать нагрузки и повышать выживаемость.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имеют почти полностью костный скелет, что обеспечивает прочность и защиту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позвоночных, 2018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скелета между отрядами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панциря черепах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у черепах формируется из элементов скелета, включая рёбра и позвоночник, создавая надёжную защиту тела.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длина позвоночника змей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змей состоит из множества позвонков, что дает высокую гибкость и позволяет ползать без конечностей.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череп и корпус крокодилов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крокодилов отличается массивностью, крепким черепом и сильными мышцами, необходимыми для охоты и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скелетов основных групп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скелета отражает специализированные адаптации к разным способам жизни и передвижения.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скелетные особенности различных отрядов пресмыкающихся.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как ключ к выживанию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 скелета у пресмыкающихся раскрывает их успешную адаптацию к разным средам, обеспечивая защиту, движение и питание.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2026-05-08T19:54:53Z</dcterms:created>
  <dcterms:modified xsi:type="dcterms:W3CDTF">2026-05-08T19:54:53Z</dcterms:modified>
</cp:coreProperties>
</file>