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граждан к военной службе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Закон, навыки и ответственность формируют готовность к службе.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начать готовиться уже в 10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закладываются основы гражданской ответственности, дисциплины и понимания воинской обязанности. Ранняя подготовка помогает спокойнее пройти оценку здоровья и осознанно выбрать дальнейший путь.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 воинской обязанности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и Федеральный закон № 53-ФЗ определяют, кто подлежит воинскому учету, как проходит призыв и на каких условиях возможна служба по контракту.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устанавливает обязанности гражданина: своевременно являться по повестке, сообщать актуальные учетные данные и проходить медицинское освидетельствование в установленные сроки.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установленных обязанностей может повлечь административную, а в предусмотренных законом случаях и уголовную ответственность.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предусмотрена альтернативная гражданская служба для тех, кто имеет законные основания для ее прохождения вместо военной службы по призыву.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и добровольные формы подготовки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формы подготовки дополняют друг друга, но выполняют разные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формы задают минимальный правовой уровень готовности, добровольные расширяют навыки, дисциплину и практический опыт.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53-ФЗ; материалы Минобороны РФ; программы школьного курса ОБЗР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ОБЗР знакомит школьников с действиями в чрезвычайных ситуациях, основами военной службы и правилами безопасного поведения. Эти знания помогают понимать требования, которые предъявляет служба.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безопасности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отрабатывают первую помощь, использование средств защиты, строевую дисциплину и взаимодействие в коллективе. Такой формат соединяет теорию с практикой и приучает к организованности.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умения на уроках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первый этап подготовки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готовность будущего призывника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важнее разовых усилий: именно стабильность формирует привычку к нагрузке и снижает риск перегрузок.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выносливость и устойчивость к нагрузкам; именно они лучше всего помогают адаптироваться к распорядку службы.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школьной физической подготовки и нормативы комплекса ГТО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069990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16430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Военно-учетные специальности: что они дают
</a:t>
            </a:r>
            <a:endParaRPr lang="en-US" sz="2845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работы со средствами связи помогают быстрее включаться в служебные задачи и понимать роль точной передачи информации. Это полезно и в армии, и в гражданских технических сферах.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управлять техникой и понимать правила эксплуатации повышает практическую ценность призывника. Такая подготовка облегчает распределение по задачам и расширяет профессиональные возможности.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Водительская подготовка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Военно-учетная специальность помогает связать школьные интересы с будущей профессией. Для старшеклассника это шанс заранее увидеть, какие компетенции будут востребованы в оборонной сфере.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профессии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 медицинскому профилю развивает умение действовать в неотложной ситуации, оказывать первую помощь и сохранять спокойствие. Эти навыки особенно ценны в коллективе и на полевых занятиях.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 инженерные навыки формируют внимательность, точность и способность работать с оборудованием. Для службы это означает более быструю адаптацию к специальной технике.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направления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гражданина от школы к призыву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нормах Федерального закона № 53-ФЗ и порядке призывных мероприятий.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Военно-врачебная экспертиза оценивает, насколько организм способен переносить нагрузки службы без риска для здоровья. Важны не только диагнозы, но и общий функциональный резерв.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решение комиссии влияют зрение, слух, состояние сердца, опорно-двигательного аппарата и наличие хронических заболеваний. Поэтому к медосмотру нужно относиться заранее и ответственно.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сна, питание, умеренная физическая активность и отказ от вредных привычек повышают шансы на хорошую адаптацию. Медицинская готовность — часть личной безопасности.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 и медицинская годность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распорядок, требования к точности и необходимость быстро переключаться между задачами требуют внутренней собранности. Если школьник привык планировать день, отвечать за результат и доводить дело до конца, ему легче выдерживать нагрузку и соблюдать правила службы.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как навык, а не формальность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учебных занятиях особенно заметно, как важны спокойствие и умение слушать инструкцию. Человек, который сохраняет самообладание, быстрее встраивается в коллектив и увереннее действует в новых условиях. Командная работа становится для него не испытанием, а поддержкой.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команда становится опорой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и дисциплина
</a:t>
            </a:r>
            <a:endParaRPr lang="en-US" sz="28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ДОСААФ России предлагает прикладные программы, где можно освоить водительские, технические и спортивно-прикладные навыки, полезные и для службы, и для будущей профессии.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центрах и секциях часто проходят занятия по радиосвязи, стрелковой подготовке, работе с техникой и другим практическим дисциплинам, требующим собранности и ответственности.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удобный способ получить дополнительный опыт вне школы: теория сразу проверяется практикой, а результаты видны в конкретных умениях и дисциплине.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Добровольная подготовка через ДОСААФ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дают военно-патриотические объединения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в объединениях дают не только знания, но и привычку действовать по правилам в группе, что важно в учебе, спорте и повседневной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навыки, связанные с коллективными действиями и практикой: они лучше всего готовят к организованной деятельности и новым условиям.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Юнармии, кадетских классов и военно-патриотических сборов; обобщение программ допризывной подготовки
</a:t>
            </a:r>
            <a:endParaRPr lang="en-US" sz="13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обязательной и добровольной подготовки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обязательная подготовка задает минимум, а добровольная помогает расширить навыки и повысить уверенность.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53-ФЗ; материалы школьного курса ОБЗР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дополняют друг друга: первая обеспечивает правовую основу, вторая дает практику и повышает личную подготовленность.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0" y="326090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96905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0450" y="3260905"/>
            <a:ext cx="31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3519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35195"/>
            <a:ext cx="360000" cy="28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подготовка и повседневные привычки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бег и упражнения на выносливость помогают легче переносить нагрузку, сохранять темп работы и быстрее восстанавливаться после напряженного дня.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виды спорта, плавание и лыжная подготовка развивают точность движений, ловкость и умение сохранять контроль в меняющейся обстановке.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ГТО позволяет соотнести уровень своей формы с понятными критериями и увидеть, насколько человек готов к регулярной нагрузке и организованному ритму.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ГТО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Подтягивания, отжимания и силовые упражнения формируют мышечный тонус, укрепляют опорно-двигательный аппарат и снижают риск перегрузок при физической работе.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сон, питание и питьевой режим поддерживают работоспособность, помогают восстанавливаться после тренировок и формируют устойчивую самодисциплину.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готовность к службе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накопление знаний, здоровья, навыков и опыта, которые вместе определяют готовность гражданина к военной службе.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 контракту как профессиональный выбор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 контракту отличается добровольным характером и профессиональным статусом: человек получает не только обязанности военнослужащего, но и конкретную военную специальность, опыт и стабильную систему подготовки.
</a:t>
            </a:r>
            <a:endParaRPr lang="en-US" sz="1259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важный пример того, что военная сфера может быть не только обязанностью гражданина, но и осознанной карьерой с образовательной и социальной перспективой.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успешной адаптации новобранца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участия в секциях, проектах и коллективных делах помогает быстрее включиться в новый распорядок и легче принять требования службы.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адаптируются те, у кого уже есть база: хорошая форма, понимание правил и способность сохранять самообладание в группе.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допризывной подготовки и курса ОБЗР; обобщение факторов адаптации новобранцев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общества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задает первые ориентиры отношения к дисциплине, долгу и ответственности. Именно дома подросток чаще всего получает пример уважительного отношения к правилам и обязательствам.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приучает к режиму, совместной работе и выполнению требований. Учебная среда помогает воспринимать организованность не как ограничение, а как навык самоуправления.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поддержка снижает тревожность перед призывом, помогает выбрать подходящий путь и формирует более зрелое понимание гражданской позиции и службы Отечеству.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и молодежные объединения расширяют круг общения, учат взаимодействовать в команде и справляться с нагрузками, что важно при любой форме подготовки.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недостаточной подготовки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подготовка влияет не только на самочувствие, но и на способность быстро адаптироваться к новым требованиям, порядку и коллективной дисциплине.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подготовка снижает утомляемость, уменьшает число ошибок и делает первые недели службы спокойнее, безопаснее и предсказуемее.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 и практики допризывной подготовки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процедуры создают правовую основу, а добровольные занятия развивают реальные навыки и уверенность. Чем раньше подросток начинает готовиться, тем осознаннее он подходит к будущему выбору.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службе — это система, а не разовое действие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2026-05-21T05:57:49Z</dcterms:created>
  <dcterms:modified xsi:type="dcterms:W3CDTF">2026-05-21T05:57:49Z</dcterms:modified>
</cp:coreProperties>
</file>