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человека: от приматов к виду, создавшему речь, труд и культуру.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эволюции человека: от древних приматов к Homo sapiens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восстанавливает происхождение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изучает, как формировался человек как вид. Его реконструируют по ископаемым останкам, археологическим находкам, строению тела, эмбриологии и ДНК, сопоставляя данные разных наук в единую картину.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 в системе приматов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приматам и входит в семейство гоминид. Это отражает общие признаки группы: хватательная кисть, подвижные плечи, развитое зрение и сложное поведение.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близкими ныне живущими родственниками человека считаются шимпанзе и бонобо. Общий предок с ними существовал примерно 6–7 миллионов лет назад, задолго до появления рода Homo.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другими приматами видно в строении кисти, бинокулярном зрении и работе мозга. Эти особенности помогали предкам человека лучше ориентироваться, добывать пищу и взаимодействовать в группе.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близость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степень совпадения ДНК подтверждает родство человека с человекообразными обезьянами. Генетические данные дополняют анатомию и показывают, что эволюция шла через постепенное расхождение линий.
</a:t>
            </a:r>
            <a:endParaRPr lang="en-US" sz="12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в ходе эволюции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объёма мозга важно рассматривать вместе с образом жизни и орудийной деятельностью, а не как единственный критерий развития.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целом объём мозга увеличивался, но неравномерно: разные линии Homo развивали разные адаптации и не шли по одной прямой.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антропологические данные по основным гомининам; усреднённые оценки объёма мозга, принятые в учебной литературе.
</a:t>
            </a:r>
            <a:endParaRPr lang="en-US" sz="5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как одно из древнейших приспособлений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двуногому передвижению освободил руки для переноса пищи, детёнышей и предметов. Это создало предпосылки для более сложного поведения и постепенного развития орудийной деятельности.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открытой местности прямохождение давало преимущество: дальний обзор помогал раньше замечать хищников и искать пищу. Такое положение тела повышало выживаемость в изменчивой среде.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в жарком климате двуногость уменьшала площадь тела, нагреваемую солнцем, и облегчала охлаждение. Это было важно для длительных переходов и поисков ресурсов.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древних гоминин перестроились таз, позвоночник, стопа и положение большого затылочного отверстия. Эти признаки показывают, что прямохождение закреплялось постепенно и сочеталось с древними чертами.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ранние двуногие гоминины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ареал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 Африке примерно 4–2 миллиона лет назад. Их находки показывают ранний этап становления человека, когда двуногость уже возникла, но мозг оставался сравнительно небольшим.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австралопитеков был невысоким, а телосложение — сравнительно лёгким. Это не мешало им передвигаться на двух ногах и использовать преимущества наземного образа жизни.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двуногости
</a:t>
            </a:r>
            <a:pPr algn="l" indent="0" marL="0">
              <a:lnSpc>
                <a:spcPct val="100000"/>
              </a:lnSpc>
              <a:buNone/>
            </a:pPr>
            <a:r>
              <a:rPr lang="en-US" sz="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Таз, зубы и кости нижних конечностей свидетельствуют о приспособлении к прямохождению. Именно такие особенности помогают отличить гоминин от обезьян, сохранявших преимущественно древесный образ жизни.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 и следы в Лаэтоли стали ключевыми доказательствами ранней двуногости. Они показывают, что устойчивое прямохождение появилось задолго до формирования современного человека.
</a:t>
            </a:r>
            <a:endParaRPr lang="en-US" sz="10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рода Homo и их признаки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роде Homo последовательно усиливались орудийная деятельность, расселение, адаптация и культурное поведение.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рода Homo сопровождалась не только ростом технологичности, но и расширением ареала, усложнением поведения и усилением приспособляемости.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палеоантропологии и археологии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орудия и технологии древних людей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рост точности обработки, планирования действий и передачи опыта внутри группы.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00" y="1662462"/>
            <a:ext cx="6006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50" y="2794812"/>
            <a:ext cx="600600" cy="68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мясная пища и использование огня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калорийная диета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питательной пище поддержал рост мозга и сделал выживание древних людей более устойчивым. Разнообразный рацион снижал зависимость от одного источника пищи.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огня известно как минимум около миллиона лет назад. Термическая обработка делала мясо, коренья и растения легче усваиваемыми и безопаснее для питания.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давал тепло, отпугивал хищников и позволял дольше оставаться вместе после наступления темноты. Это усиливало общение, обмен опытом и совместные действия в группе.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жизнь и кооперация в эволюции человека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древних людей зависело от совместных действий, распределения обязанностей и взаимопомощи. Кооперация повышала шансы добыть пищу, защититься и сохранить потомство в сложных условиях.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передача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человека росла роль обучения младших членов группы. Навыки изготовления орудий, добычи пищи и поведения передавались не только через подражание, но и через целенаправленное обучение.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 требовала координации и чётких сигналов между участниками. Такая деятельность укрепляла социальные связи и делала группу более устойчивой к нехватке ресурсов.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сочувствие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неандертальцев и Homo sapiens обнаружены признаки заботы о больных и умерших. Это говорит о развитых социальных отношениях, сопереживании и особом значении каждого члена общины.
</a:t>
            </a:r>
            <a:endParaRPr lang="en-US" sz="12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 расселение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Похолодания и смена ландшафтов открывали новые коридоры миграции и одновременно сокращали привычные ресурсы, вынуждая древние популяции адаптироваться.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климатических колебаний расселение человека становилось волнообразным: периоды нестабильности ускоряли миграции и освоение новых территорий.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археологии; датировки приведены в округлённом виде по современным научным оценкам.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 общего происхождения людей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геномов показывает, что современные люди очень близки друг к другу генетически. Это указывает на недавнее происхождение нашего вида и сравнительно короткую историю его глобального расселения.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генетическое разнообразие обнаруживается у африканских популяций, что согласуется с происхождением Homo sapiens в Африке. Именно оттуда началось последующее расселение по другим материкам.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смешения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неафриканских народов найдены участки ДНК неандертальского происхождения, а у части жителей Океании — денисовского. Эти данные подтверждают смешение с древними человеческими группами.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позволяет уточнять родство популяций точнее, чем только по костным остаткам. В сочетании с археологией она помогает восстановить маршруты миграций и связи между древними людьми.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 не произошёл от современных обезьян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шимпанзе и горилла не находятся в отношении «предок — потомок»: это родственные ветви, разошедшиеся от общего предка. Каждая линия эволюции пошла своим путём адаптаций.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обезьяны сохранили признаки, полезные для жизни в своей среде, а не «промежуточное» состояние. Их строение и поведение нельзя рассматривать как ступень к человеку.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путь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человека развивалась под влиянием прямохождения, изменения питания, роста мозга и усложнения социальных связей. Эти факторы сформировали особенности, которых нет в том же сочетании у современных обезьян.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другими приматами действительно велико: хватательная кисть, бинокулярное зрение, развитая кора мозга. Но сходство означает родство, а не происхождение от современных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Homo sapiens и неандертальца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близкие виды могли быть одновременно похожи по образу жизни и различаться по строению и адаптациям.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были культурно и социально развиты, но неандертальцы лучше приспособились к холоду, а Homo sapiens — к более широкому спектру условий.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антропологии и палеоантропологии; сравнительные признаки по ископаемым находкам.
</a:t>
            </a:r>
            <a:endParaRPr lang="en-US" sz="5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символы и культура как эволюционное преимущество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 сделала передачу знаний быстрее и точнее. Она усилила обучение детей и подростков, позволила координировать действия в группе и сохранять сложный опыт без постоянной заново выработки решений.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рисунки, ритуалы и погребальные обряды показывают способность человека вкладывать смысл в предметы и действия. Это расширило границы общения и укрепило общую идентичность группы.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навыки передаются не только наследственно, но и через обучение. Поэтому люди могут быстро осваивать новые способы добычи пищи, строить жильё и жить в разных природных условиях.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поколение не начинает с нуля: оно опирается на уже накопленные знания. Именно поэтому культурная эволюция идёт быстрее биологической и часто определяет успех вида сильнее физических изменений.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среда, труд и общение запустили эволюцию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взаимосвязанных изменений и роль генетического обмена между древними популяциями.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антропогенеза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отражает не мгновенный скачок, а длительный этап формирования признаков, которые накапливались постепенно и в разных регионах неодинаково.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эволюция человека растянулась на миллионы лет и включала несколько крупных переходов, а не одну «точку происхождения».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современной палеоантропологии; значения приведены в округлённом виде.
</a:t>
            </a:r>
            <a:endParaRPr lang="en-US" sz="6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находки, изменившие представления об эволюции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Олдувай: первые следы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в Олдувайском ущелье показали, что древние люди умели систематически раскалывать камень и использовать полученные орудия. Эти находки связали ранний Homo с устойчивой технологической традицией. Они также подтвердили, что развитие культуры началось очень рано и шло поэтапно.
</a:t>
            </a:r>
            <a:endParaRPr lang="en-US" sz="90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Лаэтоли: шаги двуногих предков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Лаэтоли стали одним из самых убедительных свидетельств прямохождения у древних гоминин. По отпечаткам стоп видно, что двуногость возникла задолго до появления больших человеческих мозгов. Это изменило представление о последовательности эволюционных изменений.
</a:t>
            </a:r>
            <a:endParaRPr lang="en-US" sz="911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Дманиси и Европа: разнообразие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 из Дманиси и находки из европейских пещер показали, что древние люди расселялись очень рано и обладали разными сочетаниями признаков. Картина эволюции стала выглядеть не как единая линия, а как сеть связанных популяций.
</a:t>
            </a:r>
            <a:endParaRPr lang="en-US" sz="10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31" y="1896175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169" y="19219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669" y="19000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19" y="35382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5293" y="35285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эволюции человека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06582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807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Двуногое передвижение освободило руки для переноски пищи, детёнышей и орудий. Оно также помогло лучше ориентироваться в пространстве и снизило перегрев тела в жарком климате.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049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972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сделал возможной точную передачу знаний, совместное планирование и формирование общих правил. Благодаря речи опыт перестал быть только личным и стал коллективным.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54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3777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и усложнение работы мозга усилили память, планирование и способность к обучению. Это создало основу для более сложного поведения и координации в группе.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1065823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Социальность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58075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выживал благодаря кооперации, взаимопомощи и разделению труда. Забота о больных и слабых повышала устойчивость группы и укрепляла связи между её членами.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3883098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75350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Орудия, обряды, символы и нормы поведения передавались не наследственно, а через обучение. Поэтому культура стала быстрым способом приспособления к новым условиям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 — это больше, чем происхождение вида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 показывает, как биологические изменения, труд, общение и культура вместе формируют успешный вид. Именно их взаимодействие сделало Homo sapiens гибким, обучаемым и по-настоящему универсальным.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2026-06-01T19:20:01Z</dcterms:created>
  <dcterms:modified xsi:type="dcterms:W3CDTF">2026-06-01T19:20:01Z</dcterms:modified>
</cp:coreProperties>
</file>