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чудо природы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озеро Земли, полное тайн и удивительной красоты.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сокровище Сибири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знают во всём мире за его огромные запасы пресной воды, чистоту и редкую природу. Это озеро словно большая живая картина, где рядом соседствуют горы, леса и прозрачная вода.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Байкал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расположен на юге Восточной Сибири. Он лежит среди гор и тайги, поэтому на карте выглядит как длинная синяя лента, протянувшаяся через красивый природный край.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Восточной Сибири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озера примерно 636 километров, а в самом широком месте оно достигает 79 километров. Это очень много: Байкал кажется почти морем, только пресным и ещё более загадочным.
</a:t>
            </a:r>
            <a:endParaRPr lang="en-US" sz="120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размеры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находится между Иркутской областью и Республикой Бурятия. Его берега тянутся по разным ландшафтам, поэтому путешествие вокруг Байкала похоже на целое приключение.
</a:t>
            </a:r>
            <a:endParaRPr lang="en-US" sz="1207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регионами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берега Байкала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одних участках берег каменистый и крутой. Здесь видны высокие скалы, которые словно сторожат озеро и делают пейзаж особенно величественным и строгим.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скалы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берег образует бухты, вода прячется от ветра и волн. Такие места выглядят уютно и тихо, как маленькие природные комнаты под открытым небом.
</a:t>
            </a:r>
            <a:endParaRPr lang="en-US" sz="998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бухты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берега покрыты хвойным лесом. Зелёные деревья отражаются в воде, и от этого Байкал выглядит ещё спокойнее, будто природа сама нарисовала его красками.
</a:t>
            </a:r>
            <a:endParaRPr lang="en-US" sz="956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 воды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местах берег мягкий и песчаный. Такие участки подходят для прогулок и отдыха, а вода у кромки берега кажется особенно светлой и прозрачной.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пляжи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 Байкале такая чистая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живёт крошечный рачок эпишура. Он пропускает через себя мелкие частицы и помогает воде оставаться чистой, словно невидимый природный фильтр.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работы вода в озере очень прозрачная. Иногда в Байкале можно увидеть глубоко вниз, и кажется, будто вода почти совсем невидимая.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воды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Байкала — это не чудо волшебника, а результат работы природы. Здесь всё устроено очень тонко, и даже самые маленькие жители озера важны.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как подарок природы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древнее озеро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Байкал не оставался прежним. Он медленно менялся вместе с земной корой, поэтому учёные особенно внимательно изучают его историю.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изменений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сейчас Байкал продолжает жить и меняться. Он хранит следы далёкого прошлого, как большая природная книга, которую можно читать очень долго.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сегодня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появился очень давно, когда на Земле всё выглядело совсем иначе. Для озера такой возраст огромен, почти как сказочная древность.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миллионов лет назад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Байкала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Омуль давно стал одним из символов Байкала. Эта рыба живёт в чистой холодной воде и помогает людям узнавать озеро не только по красоте, но и по его богатой жизни.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Омуль — известная байкальская рыба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Голомянка живёт в толще байкальской воды и удивляет учёных своей необычной жизнью. Она маленькая, светлая и будто создана для тайных подводных путешествий.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Голомянка — рыбка-невидимка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нерпа — очень необычное животное. Это единственный в мире пресноводный тюлень, и увидеть его можно только здесь. Он ловко плавает в прозрачной воде и выглядит как настоящий хозяин озера.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Нерпа — морской житель в пресной воде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природа вокруг озера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Байкала раскинулась тайга. Здесь растут кедры, сосны и лиственницы, а зелёные леса создают для озера красивую природную рамку.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у берегов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участки вокруг Байкала находятся под охраной. Это нужно, чтобы редкие растения и чистые берега оставались такими же красивыми и для будущих поколений.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места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окружён не просто лесом, а целым живым миром. Здесь растения, вода, камни и животные связаны друг с другом, как части одного большого дома.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природная зона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берегах встречаются луга с яркими цветами. Летом они делают пейзаж особенно радостным, будто природа решила добавить к синему озеру разноцветные краски.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цветы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зимой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холод, поверхность озера начинает покрываться льдом. Байкал постепенно засыпает, но подо льдом жизнь продолжается.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морозы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озеро превращается в настоящее чудо природы. Оно сияет на солнце, как огромное зеркало, и выглядит совсем по-новому.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Ледяное чудо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Местами лёд становится таким прочным, что по нему передвигаются люди и машины. Но зимой Байкал всё равно требует осторожности и уважения.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дорога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Байкале часто остаётся очень чистым и прозрачным. В нём можно увидеть трещины, пузырьки воздуха и красивые синие узоры.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лёд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Ольхон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Ольхон называют сердцем Байкала не случайно. Это самый большой остров озера, и он словно хранит его характер: спокойный, сильный и очень красивый. Здесь есть просторные степи, высокие скалы и тихие бухты.
</a:t>
            </a:r>
            <a:endParaRPr lang="en-US" sz="1134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Байкала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Ольхоне можно увидеть сразу несколько природных картин: степь, каменные берега и широкую воду вокруг. Из-за этого остров кажется маленьким миром внутри большого озера, где каждый поворот открывает новый вид.
</a:t>
            </a:r>
            <a:endParaRPr lang="en-US" sz="1072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 разными пейзажами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известных мест Ольхона — мыс Бурхан. Его часто показывают на фотографиях Байкала, потому что он выглядит особенно ярко и необычно. Скалы у воды создают пейзаж, который сразу хочется рассматривать.
</a:t>
            </a:r>
            <a:endParaRPr lang="en-US" sz="1086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 Бурхан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которые питают Байкал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получает воду из более чем трёхсот рек и ручьёв. Они несут в озеро талые воды, дождь и горные потоки, помогая ему оставаться полноводным и живым круглый год.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притоков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и сток поддерживают уровень воды, движение течений и жизнь в озере. Благодаря этому Байкал остаётся не просто красивым, а ещё и очень сложным природным миром.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притоков — Селенга, Баргузин и Верхняя Ангара. Каждая из них проходит свой путь через леса, горы и долины, прежде чем добраться до байкальских берегов.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Байкала вытекает только одна река — Ангара. Это редкая особенность: огромному озеру хватает одного выхода, словно природа сама придумала для него особую систему.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сток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природное сокровище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1996 года Байкал входит в список Всемирного наследия ЮНЕСКО. Такой статус получают места, которые имеют исключительную ценность и нуждаются в особой защите.
</a:t>
            </a:r>
            <a:endParaRPr lang="en-US" sz="1207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ЮНЕСКО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важно не только для России, но и для всего мира. Оно хранит огромные запасы пресной воды и показывает, как удивительно может быть устроена природа.
</a:t>
            </a:r>
            <a:endParaRPr lang="en-US" sz="129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планеты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Байкал загрязнить, его чистоту будет очень трудно восстановить. Поэтому к озеру относятся бережно, как к редкой жемчужине, которую нельзя потерять.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особенно важно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людей, живущих рядом с Байкалом, озеро — часть повседневной жизни. Оно связано с рыбой, работой, семейными традициями и особой гордостью за свой край.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Байкала — дом для тайги, птиц и множества растений. Люди стараются не нарушать этот хрупкий мир, чтобы он оставался красивым и тихим.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приезжают увидеть Байкал своими глазами и сделать фотографии, которые потом хочется показывать всем. Главное для гостей — вести себя аккуратно и уважать природу.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 гости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Байкал приезжают исследователи, чтобы наблюдать за природой и собирать данные. Их интересуют вода, животные, лёд и то, как меняется озеро со временем.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 озере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Байкала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вокруг Байкала леса надевают жёлтые и оранжевые наряды. На фоне воды листья выглядят как огоньки, а воздух становится прозрачным и прохладным. В это время озеро особенно похоже на большую живую картину.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Байкал превращается в огромное ледяное зеркало, а весной оно начинает трескаться и таять. Появляются синие линии, пузырьки и хрустящие узоры. Кажется, будто озеро тихо просыпается после долгого сна.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весна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Байкал кажется особенно ярким: вода отражает небо, а берега зеленеют и дышат свежестью. В тёплые дни на озере хочется долго смотреть вдаль и слушать тихий плеск волн, будто природа рассказывает спокойную сказку.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синь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Байкал одним из самых важных запасов пресной воды на Земле и объясняет, почему его так тщательно охраняют.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и справочные материалы о Байкале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незамерзающей воды планеты сосредоточено здесь.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9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надо беречь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берегу не исчезает сам по себе и портит красоту озера. Если каждый унесёт свой мусор с собой, Байкал останется чистым и приятным для всех.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опасны для лесов вокруг Байкала. Огонь может быстро повредить растения и напугать животных, поэтому в природе важно быть очень внимательным.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огнём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из посёлков и туристических мест может навредить озеру. Чем меньше загрязнений попадает в Байкал, тем лучше чувствуют себя рыбы, нерпы и другие обитатели.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громкий шум и беспокойство мешают животным жить спокойно. Если люди ведут себя тихо и бережно, Байкал дольше остаётся домом, а не проблемой.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уважение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2000" y="1128392"/>
            <a:ext cx="2706300" cy="168086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красиво на Байкале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Байкал удивляет прозрачным льдом, где видны трещины, пузырьки и синие линии. Это выглядит так, словно зима рисовала на озере тонкой кисточкой.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с узорами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часто производит впечатление спокойного и величественного моря, хотя это озеро. Его простор, тишина и свет создают ощущение настоящего чуда.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простор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Нерпа делает озеро ещё более запоминающимся. Когда она появляется в воде или на льду, Байкал будто улыбается и становится ещё живее.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нерпа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951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ясный день вода Байкала кажется почти стеклянной. Через неё можно видеть глубину, камни и светлые блики, будто само озеро решило показать свой характер.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35613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500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одних участках берег крутой и каменистый, на других — мягкий и песчаный. Такие разные места делают Байкал похожим на длинную природную галерею.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390512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и берега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проверяют прозрачность, состав и движение байкальской воды. Эти наблюдения помогают понять, почему озеро остаётся таким чистым и как меняется его природное равновесие.
</a:t>
            </a:r>
            <a:endParaRPr lang="en-US" sz="1259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воды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 рыб, нерпу и других обитателей озера. Им важно узнать, как животные живут, чем питаются и что может им повредить.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животных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помогает наблюдать за изменениями погоды в Сибири. По нему можно заметить, как температура, ветер и сезоны влияют на природу вокруг озера.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специалисты следят за толщиной льда, трещинами и его состоянием. Такие данные важны для безопасности людей и для понимания того, как работает климат.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льдом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его самым глубоким озером на Земле и подчёркивает, насколько необычным и величественным является этот водоём.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данные о Байкале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максимальная глубина Байкала.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15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endParaRPr lang="en-US" sz="84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гордость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поражает глубиной, чистой водой и редкой природой. Это место хочется не только увидеть, но и сохранить. Если беречь озеро, оно ещё долго будет радовать людей своей красотой.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2026-05-26T06:09:02Z</dcterms:created>
  <dcterms:modified xsi:type="dcterms:W3CDTF">2026-05-26T06:09:02Z</dcterms:modified>
</cp:coreProperties>
</file>