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Метеоры, болиды и метеориты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природу и влияние космических тел, входящих в атмосферу Земли.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небесных тел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метеорах восходят к древним цивилизациям Вавилона и Греции. Научный интерес к этим явлениям усилился в XVIII–XIX веках после падений метеоритов в Европе, что стимулировало развитие метеоритики как научной дисциплины.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наблюдение метеоров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 — яркая вспышка в небе, возникающая при сгорании мелкого космического тела, преимущественно заметная ночью. Чаще всего называют «падающей звездой» это яркое световое явление.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метеорных частиц варьируются от микронных зерен до нескольких сантиметров. Фото ночного неба с видимым метеорным следом демонстрирует эффект их сгорания в атмосфере.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метеоров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метеоров — обломки комет и астероидов, пересекающих орбиту Земли и оставляющих частицы в космосе, с которыми сталкивается наша планета.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притяжение Земли и высокая скорость космических тел вызывают их вхождение в атмосферу с характерным свечением и световыми эффектами.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Метеорные потоки, как Персеиды, формируются из остатков хвостов комет, дающих периодически интенсивные всплески частиц в атмосфере Земли.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визуализирует резкий рост среднего размера от метеоров к метеоритам, подчеркивая различия по массе и плотности.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объекты, способные достигать поверхности, встречаются значительно реже, чем мелкие метеорные тела.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размеров: метеор—болид—метеорит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Международной метеорной организации (IMO)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Болид — крайне яркий метеор, светимость которого превышает яркость Венеры. Он сопровождается сильным звуковым эффектом и часто распадается на части во время полёта.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прохождении через атмосферу болиды оставляют яркий, длительный след, плавно затухающий, что визуально отличает их от обычных метеоров. Существуют многочисленные фотографии таких явлений.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болид?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появления метеоров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Метеорные тела входят в атмосферу с огромной скоростью — от 11 до 72 километров в секунду, создавая крайне сильное трение с воздухом.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Кинетическая энергия тела преобразуется в тепло и свет, из-за чего метеор ярко светится и распадается, зачастую до полной дезинтеграции на высотах 60–90 километров.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трение приводит к интенсивному нагреву воздуха и поверхности тела, вызывая его плавление и ионизацию газов, создавая световое свечение.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метеорных частиц сгорает полностью, не достигнув поверхности, благодаря атмосфере как эффективному защитному слою планеты.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469220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метеоров, болидов и метеоритов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деталей параметров и поведения различных космических тел при входе в атмосферу.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небольшая часть космических тел достигает поверхности Земли в виде метеоритов.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метеорная организация (IMO)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Метеорные потоки: причины и примеры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Персеиды – август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связана с прохождением Земли через обломки кометы Свифта-Туттля, достигает пика около 12 августа с интенсивностью до 100 метеоров в час.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Геминиды – декабрь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из частицы астероида 3200 Фаэтон. Активны в середине декабря, характеризуются стабильной высокой интенсивностью и заметны ежегодно.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Леониды – ноябрь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Источником является комета Темпеля-Таттла. В ноябре наблюдается резкое увеличение метеоров с возможными метеорными бурями с несколькими сотнями вспышек.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Метеориты: что достигает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метеоритов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 делятся на каменные — самые распространённые, железные и железо-каменные с разным составом и структурой, что отражает их происхождение и внутренняя история.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визуальные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масса варьируется от мелких граммовых фрагментов до нескольких тонн, сопровождаясь формированием кратеров или поля рассеяния осколков на земле.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космического тела: от космоса до Земли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Международная метеорная организация, NASA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состава метеоритов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 состоят из минералов, сформировавшихся на ранних стадиях Солнечной системы, включая хондриты и железо-никелевые сплавы, что отражает их древнее происхождение.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и изотопный анализ метеоритов позволяет установить состав протопланетного облака и понять процессы формирования планетарных тел в ранней Солнечной системе.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метеориты содержат органические молекулы и аминокислоты, расширяя представления об условиях, которые могли способствовать возникновению жизни на Земле.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Челябинский болид (2013) — мощное событие современности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болид пронёсся над Южным Уралом, вызвав взрыв и разрушения. Более 1 000 человек получили травмы, а ширина территории видимости метеора превысила 2 000 км.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Сихотэ-Алинский метеорит: огромный дождь из железа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метеор массой около 23 тонн взорвался в воздухе над Дальним Востоком России, сформировав обширное поле разброса крупных железных обломков.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Гоба (Намибия) — крупнейший железный метеорит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массой примерно 60 тонн, этот метеорит представляет собой уникальный музейный экспонат, находящийся на месте своего падения, привлекая учёных и туристов.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метеориты и их находки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60236"/>
            <a:ext cx="10121400" cy="4777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Метеориты: классификация и общие характеристики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типы метеоритов, их долю среди находок и характерные особенности состава и структуры.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Превалируют каменные метеориты с остатками первичных минеральных структур, тогда как железные и железо-каменные встречаются реже, но важны для понимания внутреннего состава астероидов.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Meteoritical Bulletin, 2023 г.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метеориты создают ударные кратеры: примером служит кратер Чиксулуб в Мексике с диаметром 180 км, связанный с вымиранием динозавров 65 миллионов лет назад.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падений метеоритов на Землю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Тунгусский феномен 1908 года — мощный взрыв над сибирским лесом без обнаруженных остатков, разрушивший площадь около 2 150 км² и вызвавший сейсмические волны.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влияют на климатические и геологические процессы планеты, а также на биосферу, создавая предпосылки для эволюционных изменений.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Опасности, связанные с болидами и метеоритами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Челябинское событие: масштабный ущерб и пострадавшие
</a:t>
            </a:r>
            <a:pPr algn="l" indent="0" marL="0">
              <a:lnSpc>
                <a:spcPct val="90000"/>
              </a:lnSpc>
              <a:buNone/>
            </a:pPr>
            <a:r>
              <a:rPr lang="en-US" sz="2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2013 году взрыв болида вызвал значительные разрушения, разбитые стёкла и травмы около 1 500 человек, причинив ущерб на сумму свыше миллиарда рублей.
</a:t>
            </a:r>
            <a:endParaRPr lang="en-US" sz="2073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инфраструктуру и авиацию
</a:t>
            </a:r>
            <a:pPr algn="l" indent="0" marL="0">
              <a:lnSpc>
                <a:spcPct val="90000"/>
              </a:lnSpc>
              <a:buNone/>
            </a:pPr>
            <a:r>
              <a:rPr lang="en-US" sz="2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 представляют риск для воздушного движения и могут повредить здания, электросети и транспортные коммуникации, что требует специальных мер по мониторингу и предупреждению.
</a:t>
            </a:r>
            <a:endParaRPr lang="en-US" sz="23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падений происходит над океанами и малонаселёнными территориями, что затрудняет обнаружение и регистрацию метеоритов.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болидов компенсируется низкой долей объектов, достигающих поверхности и фиксируемых учёными, из-за природных условий падения.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падений болидов и метеоритов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American Meteor Society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наблюдения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Радиолокационные системы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обнаружение и слежение за метеорными телами, измеряя их скорость и траекторию в атмосфере.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сети наблюдения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камеры фиксируют световые явления метеоров и болидов, помогая строить карты метеорных потоков.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сенсоры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регистрировать нагрев аэрозолей и объектов как в атмосфере, так и в космосе, расширяя диапазон наблюдений.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собираются NASA, ESA и Метеорной организацией, координируя наблюдения для повышения эффективности мониторинга.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Метеоры, болиды и метеориты в культуре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метеоры считались небесными знамениями, изображались на древнеримских фресках и в живописи эпохи Возрождения как символы перемен.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культуре они вдохновляют сюжеты фильмов и искусства, одновременно являясь ценными источниками информации о процессе образования Земли и возникновении жизни.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исследований космических тел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анализ метеоров, болидов и метеоритов раскрывает тайны формирования планет, помогает оценить угрозы и стимулирует развитие технологий раннего предупреждения.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2026-05-08T00:33:32Z</dcterms:created>
  <dcterms:modified xsi:type="dcterms:W3CDTF">2026-05-08T00:33:32Z</dcterms:modified>
</cp:coreProperties>
</file>