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Предшественники человека: от древних форм к 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начался задолго до нашей эпохи и прошёл через множество древних форм.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ископаемых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кости, орудия и стоянки помогают восстановить образ жизни древних людей, а древняя ДНК уточняет их родство с современным человеком. Это соединяет биологию, археологию и эволюцию в единую картину происхождения человека.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1350 см³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средний объём мозга современного человека.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более древними гоминидами показывает, что увеличение мозга шло постепенно и сопровождалось усложнением поведения.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палеоантропологии и анатомии человека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0967"/>
            <a:ext cx="4022400" cy="2230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важнейшие признаки на разных этапах антропогенеза.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черты человека формировались поэтапно: сначала прямохождение и орудия, затем рост мозга, речь и символическая культура.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палеоантропологии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этапов эволюции человека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шаги к человеку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Двуногость как преимущество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5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уже уверенно передвигались на двух ногах, что освобождало руки и облегчало перенос пищи. При этом они ещё сохраняли черты, полезные для жизни на деревьях, поэтому их образ жизни был переходным.
</a:t>
            </a:r>
            <a:endParaRPr lang="en-US" sz="1185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мозг, но важный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у этих гоминид был невелик, однако именно они показали, что прямохождение возникло раньше значительного роста мозга. Это делает австралопитеков ключевым звеном ранней эволюции человека.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«Люси» и научное значение находки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«Люси», найденный в Эфиопии, стал одним из самых известных свидетельств раннего прямохождения. Он наглядно показывает, как сочетались наземное движение и приспособление к древесной среде.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 разных групп гоминид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сопровождался усложнением поведения, но сам по себе не объясняет уровень развития вида.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очевиден, однако интеллект зависит не только от размеров мозга, но и от его организации и 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палеоантропологические оценки среднего объёма мозга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 — человек умелый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появился в Восточной Африке около 2,4 млн лет назад. Его относят к ранним представителям рода Homo, которые жили в условиях постоянного поиска пищи и адаптации к меняющейся среде.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 видом связывают олдувайскую культуру и простые галечные орудия. Они помогали разделывать добычу, раскалывать кости и обрабатывать пищу, повышая шансы на выживание.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Homo habilis был больше, чем у австралопитеков, что отражает важный шаг в эволюции. При этом вид ещё сохранял многие примитивные черты строения.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считается одной из первых форм, у которой уверенно фиксируется сознательное изготовление каменных орудий. Это важный рубеж между природным использованием предметов и целенаправленной технологией.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камня к орудию: первые технологии древнего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случайного использования камня к его целенаправленной обработке.
</a:t>
            </a:r>
            <a:endParaRPr lang="en-US" sz="2192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 — первый великий расселитель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первым из рода Homo вышел далеко за пределы Африки. Его находки известны в Африке, на Кавказе, в Китае и Индонезии, что показывает высокий уровень адаптации к разным условиям.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вида характерны ашельские рубила, изготовление которых требовало большего навыка и планирования. Такие орудия были эффективны при разделке пищи, обработке дерева и других работах.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огня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Вероятное освоение огня стало важнейшим преимуществом Homo erectus. Огонь помогал согреваться, отпугивать хищников и использовать пищу более эффективно, особенно в холодных или тёмных условиях.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Homo erectus заметно увеличился по сравнению с ранними гоминидами. Это сопровождалось расширением поведения и стало основой для дальнейшего развития человека.
</a:t>
            </a:r>
            <a:endParaRPr lang="en-US" sz="104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стоянки и находки древних людей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найдены важнейшие свидетельства ранней истории человека и почему они значимы.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ранние следы человека сосредоточены в Африке, а затем фиксируются в Евразии, что подтверждает сложную историю расселения.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 палеоантропологические данные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400–40 тыс.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Европе и Западной Азии, приспосабливаясь к холодному климату ледниковой эпохи. Их телосложение было массивным, с мощным костяком и широкой грудной клеткой.
</a:t>
            </a:r>
            <a:endParaRPr lang="en-US" sz="1263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Homo sapiens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подтверждают, что неандертальцы и ранние Homo sapiens не только сосуществовали, но и частично смешивались. Это делает их важной ветвью в истории человечества.
</a:t>
            </a:r>
            <a:endParaRPr lang="en-US" sz="1263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мустье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изготавливали мустьерские орудия из камня и умели эффективно охотиться на крупных животных. Археологические находки показывают заботу о больных и, вероятно, погребальные обряды.
</a:t>
            </a:r>
            <a:endParaRPr lang="en-US" sz="1284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 — близкие родственники современного человека
</a:t>
            </a:r>
            <a:endParaRPr lang="en-US" sz="2053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жизни неандертальцев и Homo sapiens
</a:t>
            </a:r>
            <a:endParaRPr lang="en-US" sz="2322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проявлялись не только в строении тела, но и в гибкости поведения, разнообразии технологий и дальности социальных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Homo sapiens культурная адаптация была более универсальной, а у неандертальцев — более специализированной и связанной с холодной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археологии и палеоантропологии; обобщение учебного материала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сформировался в Африке примерно 300 тысяч лет назад. Находки из Джебель-Ирхуда, Омо-Кибиш и Херто помогают уточнить ранние этапы этого процесса.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черепа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Homo sapiens характерны высокий лоб, уменьшенные надбровные дуги, более тонкий костный рельеф и выраженный подбородочный выступ. Эти признаки отличают вид от более древних людей.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сложности поведения сопровождалось совершенствованием речи, планирования и передачи опыта. Это усилило способность к сотрудничеству, обучению и созданию устойчивых традиций.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Homo sapiens освоил почти всю планету, кроме Антарктиды. Именно этот вид стал единственным, сохранившимся до наших дней, и основой современного человечества.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sapiens по 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расселения основана на археологических и палеогенетических данных о выходе из Африки и последующем освоении Евразии, Австралии и Америки.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35075"/>
            <a:ext cx="246600" cy="2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44285"/>
            <a:ext cx="246600" cy="1972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 ископаемые люди современного типа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 костяные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Homo sapiens создавали наконечники, скребки и иглы, используя камень, кость и рог. Эти орудия были точнее и разнообразнее, чем у более древних представителей рода Homo.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Сунгирь, Костёнки и Ласко свидетельствуют о сложной организации жизни, дальних связях и устойчивых традициях. Такие находки особенно важны для понимания социальных отношений древних людей.
</a:t>
            </a:r>
            <a:endParaRPr lang="en-US" sz="122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изображения, украшения из раковин и кости показывают, что мышление стало образным и символическим. Культура перестала ограничиваться только выживанием и включила передачу смыслов.
</a:t>
            </a:r>
            <a:endParaRPr lang="en-US" sz="119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и другие ископаемые люди современного типа жили в тесно связанных группах. Это облегчало передачу навыков, совместную охоту и сохранение накопленного опыта между поколениями.
</a:t>
            </a:r>
            <a:endParaRPr lang="en-US" sz="11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6882"/>
            <a:ext cx="4022400" cy="2218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постепенно менялись анатомия, технологии и культурные возможности на разных этапах антропогенеза.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не был единственным фактором прогресса: решающими стали усложнение поведения, коммуникации и культурной передачи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палеоантропологических и археологических данных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древними людьми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Homo sapiens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вида определялся не одной выдающейся чертой, а сочетанием гибкости поведения, обучения, совместных действий и способности менять способы жизни в новых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сильным преимуществом Homo sapiens стала способность быстро объединять технологии, коммуникацию и социальную организацию.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данных антропологии, археологии и палеогенетики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исчезло, а что сохранилось в эволюции человека
</a:t>
            </a:r>
            <a:endParaRPr lang="en-US" sz="2461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ветви исчезли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Австралопитеки, Homo habilis, Homo erectus и неандертальцы не сохранились как отдельные виды. Их исчезновение показывает, что эволюция человека шла через множество пробных форм.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Унаследованные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сохранил двуногость, развитую кисть, крупный мозг, длительное детство и высокую обучаемость. Эти черты обеспечили гибкость и способность к сложному социальному поведению.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Ветвящаяся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нельзя представить как простую лестницу прогресса. В разные эпохи одновременно существовали несколько видов людей, которые занимали разные экологические и культурные ниши.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понять, что человеческая история — это не только биология, но и выбор образа жизни, обмен опытом и адаптация к меняющейся среде.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ископаемых находок для современной науки
</a:t>
            </a:r>
            <a:endParaRPr lang="en-US" sz="2356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Находка, которая меняет схему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череп или фрагмент скелета может изменить представления о родстве древних популяций. Иногда одна находка заставляет пересмотреть датировки, маршруты миграций и даже порядок появления признаков, считавшихся уже известными.
</a:t>
            </a:r>
            <a:endParaRPr lang="en-US" sz="1364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которые «читают» прошлое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контекст находок устанавливают с помощью радиоуглеродного анализа, калий-аргонового метода и стратиграфии. Древняя ДНК помогает увидеть родство там, где костные признаки сами по себе дают неполную картину.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уточнение, а не догма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об антропогенезе постоянно обновляются по мере появления новых материалов. Поэтому история происхождения человека — это не закрытая схема, а живая область науки, где выводы должны подтверждаться данными.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истории природы и 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 — это путь от ранних двуногих форм к Homo sapiens, где биологические изменения сопровождались ростом культуры, речи и социального опыта. Именно их сочетание сделало нас уникальным видом.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2026-06-02T01:57:02Z</dcterms:created>
  <dcterms:modified xsi:type="dcterms:W3CDTF">2026-06-02T01:57:02Z</dcterms:modified>
</cp:coreProperties>
</file>