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политическая карта Азии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Тысячелетия войн, торговли и империй сделали Азию самым политически сложным регионом мира.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масштаб, разнообразие, история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занимает около трети суши Земли и объединяет десятки государств, от древнейших цивилизаций до молодых стран XX века. Ее политическая карта формировалась под влиянием расстояний, природных барьеров, торговли и борьбы за влияние.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очаги государственности в Азии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Тигра и Евфрата возникли Шумер и Ассирия — одни из первых государств, где власть опиралась на города, налоги, чиновников и регулярное войско.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Иран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Индийском субконтиненте и Иранском нагорье складывались крупные политические объединения, включая империю Маурьев и Персию, контролировавшие дороги, земли и торговлю.
</a:t>
            </a:r>
            <a:endParaRPr lang="en-US" sz="1325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династии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ранние династии создали устойчивую систему управления с иерархией чиновников, сбором податей и сильной центральной властью, способной удерживать огромные территории.
</a:t>
            </a:r>
            <a:endParaRPr lang="en-US" sz="1325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завоеваний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первых государств были подвижными: успех правителя, военные походы и контроль караванных путей быстро меняли размеры владений и политическое влияние соседей.
</a:t>
            </a:r>
            <a:endParaRPr lang="en-US" sz="1370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сформировались модели власти, которые затем повторялись в разных частях Азии: централизованное управление, опора на армию и стремление контролировать торговые узлы.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империи Азии и их влияние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размеры владений, но и политический вес империй в системе международных связей своего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выделяется масштабом, а Китай и Османы демонстрируют долговременное влияние на ключевые регионы Азии.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историческая оценка по общедоступным данным; точные границы и площади менялись во 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Караваны, которые соединяли континент
</a:t>
            </a:r>
            <a:pPr algn="ctr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Шелковый путь был не одной дорогой, а сетью маршрутов, связывавших Китай, Центральную Азию, Персию и Средиземноморье. Через него шли товары, послы и путешественники, а вместе с ними — новости, идеи и технологии, менявшие жизнь городов.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Города-узлы и их 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Бухара, Кашгар и Тебриз процветали благодаря постоянному движению караванов. Эти центры обеспечивали обмен, безопасность и сбор пошлин, поэтому контроль над ними давал государям не только доход, но и политическое преимущество.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фактор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шла торговля, тем сильнее росло значение внутренних районов Азии, далёких от морских берегов. Кто контролировал перевалы, оазисы и караванные стоянки, тот контролировал не только товарооборот, но и связи между государствами.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Шелковый путь и политическая связанность Азии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завоевания и изменение границ в XIII веке
</a:t>
            </a:r>
            <a:endParaRPr lang="en-US" sz="239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объединения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XIII века монголы объединили кочевые племена и создали военную силу, способную действовать на огромных расстояниях.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разрушения, империя усилила перемещение товаров, людей и знаний между Востоком и Западом, сделав континент более связанным.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от Китая до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монголов разрушили многие старые центры власти и охватили территории от Северного Китая до Восточной Европы.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силы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империи возникли новые политические центры: Мин в Китае, Тимуриды в Средней Азии и Османы в Малой 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700261"/>
            <a:ext cx="3887700" cy="1537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государства Азии к началу XIX 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 началу XIX века политическое пространство Азии в основном было разделено между крупными империями.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Доминировали крупные империи с сильной централизацией, а политическая карта региона была устроена вокруг нескольких больших центров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политической карте Азии к началу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экспансия в Азию с XVI 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рычаг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Португалия, Нидерланды, Британия, Франция и Испания продвигались в Азию прежде всего морем. Контроль над проливами, портами и океанскими маршрутами открывал доступ к прибыли и политическому влиянию.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Европейцев привлекали специи, чай, хлопок, полезные ископаемые и удобные гавани. Экономическая выгода быстро превращалась в военное и административное присутствие, особенно в прибрежных и торговых районах.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затронутые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колониальное давление испытали Индия, Индонезия, Индокитай, Малайский архипелаг и Филиппины. Здесь иностранные державы перестраивали управление, торговлю и систему подчинения местных территорий.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без учета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колониальные границы проводились ради удобства метрополий, а не ради согласия населения. Из-за этого этнические и религиозные различия часто оказывались разделёнными искусственно.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разделение Азии в XIX–XX веках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империализма в Азии строилась вокруг морских империй, а не вокруг местных исторических границ и народов.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доля контроля приходилась на Британию, но и другие державы существенно влияли на политическое устройство региона.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схема колониального присутствия европейских держав в Азии, XIX–XX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Азии: расширение на восток и юг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Сибирское продвижение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открыло России путь к Тихому океану и сделало север Азии частью единого политического пространства. Этот процесс шёл постепенно, через укрепления, экспедиции и новые опорные пункты.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в состав империи вошли значительные территории Кавказа и степные районы Казахстана. Здесь власть укреплялась военным присутствием, системой крепостей и административным подчинением местных земель.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Туркестан стал важным направлением расширения России в южной части Азии. Контроль над оазисами, путями сообщения и ресурсами усиливал значение региона в имперской стратегии.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переселение населения и новые административные центры закрепляли власть империи. В результате Россия превратилась в одну из ключевых азиатских держав своего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азиатских стран к 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управление, национальные движения, мировая война и последующее международное признание изменили политическую карту Азии в середине XX 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Азии после Второй мировой войны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1947: раздел Британской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Индия и Пакистан, а граница была проведена в условиях спешки. Это вызвало массовые переселения, насилие и долгосрочные споры о статусе приграничных территорий.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1945–1949: Индонезия и Вьетнам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Юго-Восточной Азии начались войны за признание суверенитета. Индонезия объявила независимость в 1945 году, а её международное признание закрепилось позже; Вьетнам также заявил о независимости в 1945 году.
</a:t>
            </a:r>
            <a:endParaRPr lang="en-US" sz="1136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1948: изменение баланса на Ближнем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государства Израиль усилились территориальные и политические противоречия. Регион стал одним из самых чувствительных узлов новой азиатской карты.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года: уход европейских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 постепенно теряли контроль над Юго-Восточной Азией. Новые границы формировались быстро и не всегда учитывали этнический и религиозный состав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деколонизации в Азии по десятилетиям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скачок пришёлся на послевоенные годы: именно тогда распад колониальных империй совпал с усилением идеи самоопределения народов.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шла неравномерно: сначала быстро, затем волнами, отражая как внутреннюю борьбу, так и изменение международной обстановки.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деколонизации стран Азии, 1940–1970-е годы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годы холодной войны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Корейский полуостров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Кореи стал одним из самых заметных итогов послевоенного соперничества. Здесь сформировались два государства, а линия разграничения превратилась в одну из самых охраняемых границ мира.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 Вьетнаме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противостояние превратило Индокитай в поле крупного конфликта. Война затронула соседние страны, усилила внешнее вмешательство и на долгие годы изменила политическую карту региона.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и зоны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Афганистане столкнулись интересы сверхдержав, что сделало страну важным узлом региональной нестабильности. Военные вмешательства и поддержка союзников усиливали зависимость местной политики от внешнего давления.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Ближнем Востоке холодная война переплелась с арабо-израильским конфликтом, борьбой за ресурсы и вопросами безопасности. Регион стал ареной союзов, баз и долгих политических кризисов.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Япония: перестройка Восточной Азии в XX веке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империя и её пределы
</a:t>
            </a:r>
            <a:pPr algn="ctr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XX века Япония быстро расширяла влияние, создавая систему контроля над Маньчжурией, Кореей и островами Тихого океана. После 1945 года империя распалась, а страна сосредоточилась на экономическом восстановлении и промышленном росте.
</a:t>
            </a:r>
            <a:endParaRPr lang="en-US" sz="1098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после гражданской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революция завершилась провозглашением КНР в 1949 году. Одновременно сохранилось политическое разделение с Тайванем, и вопрос представительства Китая в регионе долго оставался предметом международных споров и дипломатических изменений.
</a:t>
            </a:r>
            <a:endParaRPr lang="en-US" sz="10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территориальные споры в Азии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что споры связаны не только с картой, но и с исторической памятью, ресурсами и стратегическим положением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конфликты возникают там, где исторические претензии сочетаются со стратегическим положением и доступом к ресурсам.
</a:t>
            </a:r>
            <a:endParaRPr lang="en-US" sz="113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международные споры и территориальные претензии в Азии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 признание государств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помогает закреплять международно признанные границы и оформлять статус новых государств. Её решения не всегда снимают спор, но задают общую правовую рамку для переговоров.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структуры Азии развивают диалог, торговлю и меры доверия между соседями. Они уменьшают риск эскалации, хотя не могут самостоятельно решить все пограничные и статусные вопросы.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Двусторонние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переговоры между государствами часто становятся самым практичным способом снизить напряжённость. Такие договоры могут фиксировать линию контроля, режим границы или принципы совместного использования территории.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 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признание не всегда совпадает с фактическим контролем. Поэтому статус Тайваня, Палестины и ряда других территорий остаётся предметом споров, а политическая карта региона — незавершённой.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формирования политической карты Азии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исторических процессов показывает, как природные условия, война, торговля и идеология меняли политическое пространство континента.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сегодня: сотрудничество, интеграция и напряженность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5100" y="1049597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государств Юго-Восточной Азии развивает торговлю, транспортные связи и политический диалог. Она показывает, что региональная кооперация способна снижать напряжённость без отказа государств от суверенитета.
</a:t>
            </a:r>
            <a:endParaRPr lang="en-US" sz="1087" dirty="0"/>
          </a:p>
        </p:txBody>
      </p:sp>
      <p:sp>
        <p:nvSpPr>
          <p:cNvPr id="12" name="Text 3"/>
          <p:cNvSpPr txBox="1"/>
          <p:nvPr/>
        </p:nvSpPr>
        <p:spPr>
          <a:xfrm>
            <a:off x="345100" y="1856460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Шанхайская организация сотрудничества объединяет страны, заинтересованные в борьбе с угрозами безопасности и в развитии транзита. Для Азии это важный формат, где экономика и политика тесно связаны.
</a:t>
            </a:r>
            <a:endParaRPr lang="en-US" sz="1113" dirty="0"/>
          </a:p>
        </p:txBody>
      </p:sp>
      <p:sp>
        <p:nvSpPr>
          <p:cNvPr id="13" name="Text 4"/>
          <p:cNvSpPr txBox="1"/>
          <p:nvPr/>
        </p:nvSpPr>
        <p:spPr>
          <a:xfrm>
            <a:off x="345100" y="2663324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СААРК и Южная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Южноазиатское региональное объединение отражает стремление к сотрудничеству между соседями с разным уровнем развития. Однако исторические противоречия и пограничные споры ограничивают его эффективность.
</a:t>
            </a:r>
            <a:endParaRPr lang="en-US" sz="1087" dirty="0"/>
          </a:p>
        </p:txBody>
      </p:sp>
      <p:sp>
        <p:nvSpPr>
          <p:cNvPr id="14" name="Text 5"/>
          <p:cNvSpPr txBox="1"/>
          <p:nvPr/>
        </p:nvSpPr>
        <p:spPr>
          <a:xfrm>
            <a:off x="345100" y="3470188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доходах, населении и ресурсах создают миграционные потоки и усиливают конкуренцию за влияние. Именно поэтому интеграция в Азии идёт параллельно с сохранением напряжённых зон.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100" y="4277063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стабильность зависит от того, насколько удаётся совместить экономическую взаимосвязь с решением территориальных вопросов. Без этого политическая карта региона остаётся уязвимой к новым конфликтам.
</a:t>
            </a:r>
            <a:endParaRPr lang="en-US" sz="10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история, которая продолжается на 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Азии менялась под влиянием империй, колонизации, войн и деколонизации. Сегодня на неё влияют интеграция, ресурсы и споры о границах, поэтому прошлое здесь по-прежнему определяет настоящее.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2026-06-02T23:31:16Z</dcterms:created>
  <dcterms:modified xsi:type="dcterms:W3CDTF">2026-06-02T23:31:16Z</dcterms:modified>
</cp:coreProperties>
</file>