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Предыстория России: от древности к Руси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Руси начался задолго до летописей и князей.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предыстория России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Предыстория России изучает времена до Киевской Руси и 988 года, показывая, как на территории Восточной Европы сменялись культуры, способы хозяйства и формы объединения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разворачивалась предыстория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Предыстория разворачивалась в лесной зоне, лесостепи и степи Восточной Европы. Именно здесь формировались поселения, хозяйственные связи и первые устойчивые маршруты передвижения людей.
</a:t>
            </a:r>
            <a:endParaRPr lang="en-US" sz="805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Бассейны Днепра, Волги, Дона и Западной Двины стали главными путями сообщения. Реки облегчали обмен, переселения и связь между удалёнными общинами.
</a:t>
            </a:r>
            <a:endParaRPr lang="en-US" sz="91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 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северные и южные направления территория была связана с Балтикой, Причерноморьем и Кавказом. Эти контакты приносили новые товары, идеи и военные практики.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росли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не только соединяла земли, но и подсказывала, где возникали центры власти. Удобные переправы и речные узлы становились местами концентрации людей и ресурсов.
</a:t>
            </a:r>
            <a:endParaRPr lang="en-US" sz="8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рамка периода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стоянок до крещения Руси прошли тысячи лет постепенных изменений.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 резкий перелом, а длинную цепочку изменений, завершившуюся оформлением Руси и принятием христианства.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Восточной Европы; 988 год — крещение Руси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первых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Палеолитические стоянки Восточной Европы дают каменные орудия, костяные изделия и следы костров. По ним видно, что люди приспосабливались к суровому климату и сезонной добыче пищи.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 холодном климате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определяла выживание: добывали мамонта, бизона, северного оленя и другую крупную дичь. Такие занятия требовали коллективных действий, наблюдательности и знания природных циклов.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суровой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Ледниковая эпоха влияла на быт, расселение и способы передвижения. Население жило небольшими группами, выбирая места рядом с водой, укрытиями и удобными охотничьими территориями.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 и ледниковая эпоха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Неолит: керамика, рыболовство, оседлость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пищи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мезолите охота и собирательство уже дополнялись активным рыболовством. Это расширяло пищевую базу и делало поселения более устойчивыми в разные сезоны.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Шлифованные каменные орудия и развитая обработка дерева повышали эффективность труда. Люди лучше строили жилища, изготавливали сети, лодки и бытовые предметы.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керамики позволило варить и хранить пищу дольше. Запасы делали жизнь менее зависимой от ежедневной добычи и поддерживали более длительное пребывание на одном месте.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постоянные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крупные и устойчивые поселения свидетельствуют о росте оседлости. Там формировались традиции совместного труда, обмена опытом и передачи навыков между поколениями.
</a:t>
            </a:r>
            <a:endParaRPr lang="en-US" sz="12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Бронзовый век: металл и обмен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 ремесло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бронзовом веке люди научились использовать сплавы металлов и развили ремесло. Металл делал орудия и украшения прочнее, а производство — более специализированным.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обменные связи соединяли степь, лесостепь и удалённые области. Через них распространялись сырьё, готовые изделия и новые культурные образцы.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Погребения, оружие и украшения различаются по богатству, что показывает неравенство и рост статуса отдельных лидеров. Общество становилось более сложным и иерархичным.
</a:t>
            </a:r>
            <a:endParaRPr lang="en-US" sz="12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Скифы и сарматы: степной мир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994800" y="20809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Конное военное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Скифский мир принёс новые формы военного дела, прежде всего конницу и мобильность. Для степи это было особенно важно, потому что большие расстояния требовали быстрого передвижения.
</a:t>
            </a:r>
            <a:endParaRPr lang="en-US" sz="980" dirty="0"/>
          </a:p>
        </p:txBody>
      </p:sp>
      <p:sp>
        <p:nvSpPr>
          <p:cNvPr id="10" name="Text 2"/>
          <p:cNvSpPr txBox="1"/>
          <p:nvPr/>
        </p:nvSpPr>
        <p:spPr>
          <a:xfrm>
            <a:off x="99480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 стали пространством активного обмена и соперничества. Здесь сталкивались интересы местных общин, кочевых групп и торговых путей Причерноморья.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Сарматские и скифские влияния затрагивали оружие, украшения и обряды. Это не уничтожало местные традиции, а включало их в более широкий культурный мир юга Восточной Европы.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восточные славяне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II–VI веках н. э. усиливались земледелие и постоянные поселения. Люди жили общинами, совместно обрабатывали землю и постепенно переходили к более устойчивому образу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племён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 — это группа близких по языку и культуре племён, населявших Восточную Европу. Их общность складывалась постепенно, а не одномоментно.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Племенной союз объединял несколько племён для обороны, управления и решения общих дел. Такие объединения помогали защищать территорию и поддерживать внутренний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рост поселений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производящему хозяйству усилил населённые пункты и местную власть.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и разделение труда сделали общины устойчивее и подготовили почву для ранних центров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археологии и истории Восточной Европы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3025" y="3402887"/>
            <a:ext cx="4269600" cy="1371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основа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Поляне, древляне, северяне и другие союзы занимали разные природные зоны, но их жизнь определяли реки, леса и переходы к степи. Это создавало сходные условия хозяйства и общения.
</a:t>
            </a:r>
            <a:endParaRPr lang="en-US" sz="893" dirty="0"/>
          </a:p>
        </p:txBody>
      </p:sp>
      <p:sp>
        <p:nvSpPr>
          <p:cNvPr id="12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шло неравномерно: одни группы закреплялись в лесной полосе, другие — на границе лесостепи. Так формировались местные центры, вокруг которых складывались устойчивые поселения и общинные связи.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племенами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не существовали изолированно. Торговля, обмен невестами, совместные обряды и близость языков постепенно сближали их, подготавливая общую культурную среду восточных славян.
</a:t>
            </a:r>
            <a:endParaRPr lang="en-US" sz="864" dirty="0"/>
          </a:p>
        </p:txBody>
      </p:sp>
      <p:sp>
        <p:nvSpPr>
          <p:cNvPr id="14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Важнейшую роль играли пути по Днепру, Днестру, Волхову и Оке. Они соединяли поселения между собой и выводили их к внешним контактам с Балтикой и Причерноморьем.
</a:t>
            </a:r>
            <a:endParaRPr lang="en-US" sz="939" dirty="0"/>
          </a:p>
        </p:txBody>
      </p:sp>
      <p:sp>
        <p:nvSpPr>
          <p:cNvPr id="15" name="Text 5"/>
          <p:cNvSpPr txBox="1"/>
          <p:nvPr/>
        </p:nvSpPr>
        <p:spPr>
          <a:xfrm>
            <a:off x="662325" y="3600825"/>
            <a:ext cx="3721200" cy="9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племенами сохранялись, но усиливалась общая система жизни: земледелие, ремесло, оборона и управление. Именно на этой основе позже возникли крупные политические объединения.
</a:t>
            </a:r>
            <a:endParaRPr lang="en-US" sz="1191" dirty="0"/>
          </a:p>
        </p:txBody>
      </p:sp>
      <p:sp>
        <p:nvSpPr>
          <p:cNvPr id="16" name="Text 6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восточнославянских племен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Восточной Европы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не только приносила богатство, но и связывала разные зоны Восточной Европы в единую сеть обмена и политического влияния.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главные маршруты шли по рекам и волокам; именно они соединяли север, степь и Византию в единую систему обмена.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курса истории Древней Руси, без количественных оценок в источниках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Варяги и скандинавский фактор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государственность не сводится к варягам. Она возникала из местного развития: земледелия, общинной власти, речной географии и постепенного усиления княжеских центров.
</a:t>
            </a:r>
            <a:endParaRPr lang="en-US" sz="980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со скандинавским миром шли через Балтику, Ладогу и речные пути, а не через единый миграционный поток. Варяги включились в уже существующую сеть обмена и военных связей.
</a:t>
            </a:r>
            <a:endParaRPr lang="en-US" sz="980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варягов служила как дружинники и охрана торговых путей. Их присутствие усиливало военную организацию центров, которые стремились контролировать сбор дани и движение товаров.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торговле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участники торговли помогали связывать Восточную Европу с Балтикой и Северной Европой. Это расширяло рынки, ускоряло обмен и делало местные центры более заметными.
</a:t>
            </a:r>
            <a:endParaRPr lang="en-US" sz="980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центры: Ладога и Новгород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 как узел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 одной из первых стала важным пунктом на пути из Балтики вглубь Восточной Европы. Здесь сходились купцы, дружины и местные элиты, заинтересованные в контроле движения товаров.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 путь
</a:t>
            </a:r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упрочил значение северного маршрута, связав озёрно-речные пути с внутренними землями. Он стал центром сбора дани, ремесла и политической организации.
</a:t>
            </a:r>
            <a:endParaRPr lang="en-US" sz="1297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Ладога, и Новгород показывают, что ранняя власть опиралась не только на силу, но и на выгодное положение, укреплённые поселения и умение удерживать торговые потоки.
</a:t>
            </a:r>
            <a:endParaRPr lang="en-US" sz="12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формированию Киевского центра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речной контроль, политическое усиление и международные связи вывели Киев в центр объединения земель.
</a:t>
            </a:r>
            <a:endParaRPr lang="en-US" sz="1114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хронология до 988 года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до 988 года показывают не один перелом, а цепочку шагов: от объединения центров и походов до закрепления дипломатических отношений и расширения власти князей.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подчёркивает постепенное накопление политической силы: Русь складывалась поэтапно, через союзы, походы и договоры, а не одномоментно.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хронология событий IX–X веков: «Повесть временных лет» и учебные исторические своды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Руси: причины и последствия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усиливало власть князя, потому что давало общую систему ценностей и понятный для Европы язык легитимности. Это было важно для управления разнородными землями.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вера ускорила развитие письменности и книжного дела. Появились церковные тексты, школы при храмах и более широкое использование грамотности в управлении и культуре.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изменило облик городов: началось строительство храмов, укреплялись центры епископий, а церковная архитектура стала заметным символом новой эпохи.
</a:t>
            </a:r>
            <a:endParaRPr lang="en-US" sz="1153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Византией стали теснее не только в религии, но и в дипломатии, искусстве и праве. Русь вошла в более широкое христианское пространство.
</a:t>
            </a:r>
            <a:endParaRPr lang="en-US" sz="11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летописи, археология, монеты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источников позволяет увидеть не только события, но и их материальные следы, а также отличить достоверные сведения от поздних легендарных деталей.
</a:t>
            </a:r>
            <a:endParaRPr lang="en-US" sz="1134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источник не даёт полной картины сам по себе; только их совместная проверка делает реконструкцию предыстории России надёжнее.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Источниковедческое обобщение по истории Древней Руси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одномоментное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не возникло в один момент. Формирование Руси заняло столетия и прошло через развитие хозяйства, расселение племён, рост центров и накопление политического опыта.
</a:t>
            </a:r>
            <a:endParaRPr lang="en-US" sz="889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не были отрезаны от мира. Их земли постоянно взаимодействовали с балтами, финно-угорскими народами, степными кочевниками и скандинавами.
</a:t>
            </a:r>
            <a:endParaRPr lang="en-US" sz="975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варяги
</a:t>
            </a:r>
            <a:pPr algn="l" indent="0" marL="0">
              <a:lnSpc>
                <a:spcPct val="115000"/>
              </a:lnSpc>
              <a:buNone/>
            </a:pPr>
            <a:r>
              <a:rPr lang="en-US" sz="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Варяги были важны, но не единственными создателями государства. Они действовали внутри уже существующей среды, где существовали местные традиции власти и обмена.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история региона объясняется географией и хозяйством. Реки, леса, степные границы и торговые пути определяли, где возникали центры силы и как они росли.
</a:t>
            </a:r>
            <a:endParaRPr lang="en-US" sz="971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мифы о предыстории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возникла Русь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государство возникло там, где совпали реки, хозяйственный рост, торговые пути и политическая централизация. Именно эта комбинация сделала Русь устойчивым историческим явлением.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2026-07-26T02:15:07Z</dcterms:created>
  <dcterms:modified xsi:type="dcterms:W3CDTF">2026-07-26T02:15:07Z</dcterms:modified>
</cp:coreProperties>
</file>