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Зигомикота: древние грибы и их значение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грибы, которые быстро растут и помогают понять мир плесени.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зигомикоты в школе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грибов показывает, как устроены споры, мицелий и половое размножение. Кроме того, история зигомикот наглядно демонстрирует: научная классификация меняется, когда появляются новые данные и методы исследования.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строения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зигомикот образовано тонкими нитями — гифами. Они переплетаются и образуют мицелий, который быстро разрастается по поверхности влажного субстрата и захватывает новые участки пищи.
</a:t>
            </a:r>
            <a:endParaRPr lang="en-US" sz="703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и мицелий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гифы почти не разделены перегородками. Благодаря этому вещества внутри мицелия перемещаются быстрее, и гриб может очень быстро использовать доступные питательные вещества.
</a:t>
            </a:r>
            <a:endParaRPr lang="en-US" sz="705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перегородок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зигомикот содержит хитин. Это сближает их с другими грибами и делает клетки более прочными, защищая их от повреждений и высыхания.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стенка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бесполого размножения у ряда представителей на концах гиф образуются спорангии. Внутри них созревает много спор, которые затем распространяются в окружающей среде.
</a:t>
            </a:r>
            <a:endParaRPr lang="en-US" sz="798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нитчатого строения, слабой перегородчатости и спорового размножения помогает зигомикотам быстро осваивать новую среду, особенно если она теплая, влажная и богата органикой.
</a:t>
            </a:r>
            <a:endParaRPr lang="en-US" sz="713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 спорангий под микроскопом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мицелий выглядит как сеть длинных беловатых нитей. Эти гифы образуют основу тела гриба и помогают ему быстро расползаться по питательной поверхности.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гифы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строения характерен для плесневых грибов, например для мукора. Он часто появляется на хлебе и других влажных продуктах, где легко образует заметную колонию.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мукора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 гифы заметен округлый спорангий. Именно здесь формируются споры, поэтому такая структура особенно важна для размножения и расселения плесневого гриба.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Округлый спорангий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273196"/>
            <a:ext cx="4684800" cy="17843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зигомикот с другими грибами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зигомикоты отличаются от других знакомых грибов и почему они так быстро заселяют влажные поверхности.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особенно успешно осваивают влажный субстрат благодаря быстрому росту и спорообразованию.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зигомикот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развития гриба в благоприятных и неблагоприятных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зигомикоты встречаются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грибы находят там, где много влаги и разлагающейся органики. Такие условия особенно подходят для быстрого роста мицелия и образования спор.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перегной — главная среда обитания, потому что здесь больше всего питания, влаги и тепла.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разделу о грибах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180978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32418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концах гиф формируются спорангии. Это специальные мешочки, в которых быстро созревает большое количество спор, готовых к расселению.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Спорангий на гифе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оболочка спорангия разрывается, споры вылетают наружу. Их легко переносят воздух и вода, поэтому гриб быстро заселяет новые участки.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в подходящую среду спора быстро прорастает. Из нее развивается мицелий, который почти сразу начинает осваивать питательную поверхность.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размножение особенно выгодно на влажных продуктах и остатках растений. Гриб может за короткое время образовать заметную колонию и занять весь участок.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колония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 зигоспора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две совместимые гифы находят друг друга и сближаются. Затем их содержимое соединяется, и начинается процесс образования новой покоящейся клетки.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гиф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улучшается, зигоспора прорастает. Из нее развивается новый мицелий, и жизненный цикл гриба начинается заново.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мицелий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Зигоспора может долго оставаться в состоянии покоя. Это помогает грибам пережить неблагоприятный сезон и дождаться момента, когда условия снова станут подходящими.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покоя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формируется зигоспора — толстостенная структура, которая хорошо защищает гриб. Она служит для выживания в холоде, засухе или при нехватке пищи.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зигоспоры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особенно хорошо чувствует себя на мягких и богатых сахаром продуктах. Его мицелий быстро распространяется по влажной поверхности и использует готовые органические вещества как пищу. Поэтому колония может вырасти буквально за несколько дней.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растет так быстро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часто появляется на хлебе, если он долго лежит в тепле и сырости. Сначала колония выглядит как мягкий белый налет, почти незаметный издалека. Затем на нем образуются темные спорангии, и пятно становится сероватым или черным.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пушок на хлебе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 — типичный представитель плесневых грибов
</a:t>
            </a:r>
            <a:endParaRPr lang="en-US" sz="24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образ жизни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зигомикот нет хлорофилла, поэтому они не могут сами создавать органические вещества из света, воды и углекислого газа, как зелёные растения.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Автотрофия невозможна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питаются готовыми остатками растений и других организмов. Они разлагают опавшие листья, плоды и другую органику, возвращая вещества в почву.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в природе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среде есть влага и пища, мицелий быстро разрастается. Поэтому зигомикоты особенно успешно заселяют мягкие и влажные субстраты.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освоение среды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представители поселяются на живых растениях, насекомых или животных. В таких случаях гриб использует ткани хозяина и может вызывать повреждения и болезни.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Паразитический образ жизни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зигомикот в природе и хозяйстве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одновременно участвуют в круговороте веществ и могут создавать проблемы при хранении продуктов и сельскохозяйственной продукции.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польза связана с разложением органики, а основные трудности — с порчей пищи и повреждением живых организмов.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 школьного курса биологии о роли плесневых грибов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стороны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 та же группа грибов может быть полезной в природе и вредной для 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школьного курса биологии о зигомикотах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важны для экосистем, но при неблагоприятных условиях становятся причиной порчи продуктов и 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04" y="3023153"/>
            <a:ext cx="319275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роста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прорастания спор и быстрого роста мицелия нужна вода. Именно поэтому плесень часто появляется на сыром хлебе, гниющих плодах и в компосте.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растут там, где есть готовые органические вещества. Чем больше мягкой и богатой питательными веществами пищи, тем быстрее разрастается колония.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среда ускоряет развитие гриба. В прохладном помещении рост заметно замедляется, а споры могут долго сохраняться без начала прорастания.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заражаются и портятся продукты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развития плесени на влажной пищевой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плесень распространяется быстро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очень лёгкие и маленькие, поэтому их легко переносят воздух, капли воды и прикосновения. Так гриб быстро попадает на новые продукты и поверхности.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споры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может использовать разные органические остатки как источник пищи. Если рядом есть влажный и питательный субстрат, плесень быстро начинает развиваться и захватывать пространство.
</a:t>
            </a:r>
            <a:endParaRPr lang="en-US" sz="99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Неприхотливое питание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прорастания гифы быстро растут по поверхности и внутрь продукта. Колония увеличивается незаметно, пока не становится хорошо видимой невооружённым глазом.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мицелия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плесени на хлебе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изменений зависит от влажности, температуры и качества продукта, поэтому на разных кусках хлеба картина может развиваться не одинаково.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хлеб остаётся влажным и тёплым, тем быстрее колония проходит путь от невидимых спор до полной порчи продукта.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развития плесневых грибов на хлебе, 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зигомикотах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63800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слово «зигомикота» используют как понятное название группы грибов с похожими признаками. В современной науке эти организмы распределяют по нескольким линиям.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800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школьный термин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6748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помогают школьникам понять, как устроены гифы, спорангии и зигоспоры. На их примере удобно изучать размножение и роль грибов в природе.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6748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для изучения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3315646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 короткое время покрывают пищу тонким пушистым налётом. Из-за этого их легко наблюдать на хлебе, овощах и фруктах.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15646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быстрый рост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 запоминания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быстро вспомнить строение, питание и условия жизни зигомикот.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группу легко: она быстро растёт, размножается спорами и приспособлена к влажным тёплым местам.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признаков из 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показывают, как простое строение помогает быстро осваивать среду, разлагать органику и портить продукты. Их изучение объясняет роль грибов в природе и изменения в классификации.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Зигомикоты: важная и наглядная группа грибов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2026-05-29T19:24:06Z</dcterms:created>
  <dcterms:modified xsi:type="dcterms:W3CDTF">2026-05-29T19:24:06Z</dcterms:modified>
</cp:coreProperties>
</file>