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Тэффи: юмор, наблюдательность и человек своего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3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смеялась о серьезном и точно видела жизнь вокруг.
</a:t>
            </a:r>
            <a:endParaRPr lang="en-US" sz="321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Тэффи и почему ее изучают в 8 классе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— это литературное имя Надежды Лохвицкой, писательницы и поэтессы конца XIX — первой половины XX века. Ее короткие рассказы помогают увидеть, как юмор, наблюдательность и точная речь раскрывают характер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литературные впечатления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Лохвицкая выросла в Петербурге в образованной семье, где чтение и культура были частью повседневной жизни. С ранних лет она слышала живую речь и замечала особенности людей.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среда дома повлияла на ее вкус к слову. Особенно важно, что ее сестра Мирра Лохвицкая тоже стала известной поэтессой, поэтому творчество было рядом с ней с детства.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семейные разговоры и внимание к мелочам развили у будущей писательницы редкую наблюдательность. Именно она позже помогла ей создавать точные и убедительные бытовые сцены.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конца XIX века как литературная среда
</a:t>
            </a:r>
            <a:endParaRPr lang="en-US" sz="2676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журналов и театров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того времени жил газетами, журналами, спектаклями и литературными вечерами. Для писателя это означало постоянный отклик читателей и быстрый вход в культурную жизнь города. Тэффи оказалась именно в такой насыщенной среде.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страницах прессы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смешные тексты особенно хорошо подходили для столичных изданий. В них ценились точность, ясность и умение сразу зацепить внимание. Тэффи быстро заметили благодаря острому взгляду на повседневные ситуации.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Читатель, который узнает себя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Горожанам нравились рассказы о знакомых мелочах: разговорах, привычках, неловкостях и семейных сценах. Именно эта узнаваемость сделала юмор Тэффи близким широкой публике и помогла ей стать популярной.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период жизни менял круг тем, интонацию и читательскую аудиторию писательницы.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биографии Н. А. Лохвицкой (Тэффи), общепринятая хронология жизни и творчества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Тэффи
</a:t>
            </a:r>
            <a:endParaRPr lang="en-US" sz="299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России к эмиграции стал главным переломом: от сатиры на быт — к памяти и утрате.
</a:t>
            </a:r>
            <a:endParaRPr lang="en-US" sz="12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886" y="3261000"/>
            <a:ext cx="25952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Тэффи и первые публикации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имя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Тэффи сделал автора легко узнаваемой и отделил ее публичный литературный образ от настоящей фамилии, подчеркивая самостоятельность писательского голоса.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принесли выразительные подробности: жест, реплика, бытовая мелочь. Через них Тэффи умела показать характер героя и создать комический эффект без лишних слов.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журналы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 появлялись в периодике, где особенно ценились краткость, ясность и быстрый отклик на жизнь. Такой формат отлично подходил для ее миниатюр и сатирических наблюдений.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юмор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смешные рассказы не сводились к шутке ради шутки. За легким тоном всегда стояли наблюдательность, умение услышать разговорную речь и тонкое понимание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выбирала Тэффи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и стихи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прозы, она писала воспоминания и стихи. В этих текстах сильнее звучат личные переживания, но сохраняются точность наблюдения и внимательное отношение к человеку.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проза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особенно любила рассказы, фельетоны и юмористические миниатюры. В малом объеме ей удавалось показать одну ситуацию, один характер и один неожиданный поворот.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672022"/>
            <a:ext cx="4133400" cy="21214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Тэффи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произведения, которые помогают увидеть основные темы и жанры ее творчества.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жанрах Тэффи соединяет смех, наблюдение и память о времени, поэтому ее тексты легко узнаются.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общеизвестным произведениям Тэффи и их месту в творчестве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и литература Серебряного века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писала в эпоху Серебряного века, когда русская литература искала новые темы, формы и интонации. Ее короткая проза отвечала этому поиску точностью и свежестью.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юмор строился не на грубости, а на мягкой иронии. Она не осуждала людей прямо, а показывала их слабости через узнаваемые жизненные сцены.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умела увидеть смешное в самом обычном дне: в разговоре, ссоре, неловком поступке или мелкой обиде. Так маленький эпизод становился важным и запоминающимся.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комическую деталь она раскрывала характер героя. Поэтому ее произведения читаются не только как смешные, но и как очень точные наблюдения о людях.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рассказ Тэффи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обычной жизненной ситуации рождается комический иронический финал.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2175" y="14260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919" y="32848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близкие школьникам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Неловкость и смущение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умеет показывать момент, когда человек теряется, краснеет или не знает, что сказать. Такие сцены особенно понятны подросткам, потому что похожи на школьные ситуации и повседневные недоразумения.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 семье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рассказах часто возникают ссоры из-за пустяков, разные взгляды родителей и детей, обиды и недопонимание. Через такие эпизоды писательница показывает, как легко люди ранят друг друга словами.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казаться взрослее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Тэффи нередко стараются выглядеть солиднее, умнее или значительнее, чем есть на самом деле. Из-за этого они попадают в смешные положения, а читатель узнает знакомое стремление произвести впечатление.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преувеличения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Писательница часто строит юмор на мелких ошибках, чрезмерных жалобах и преувеличении собственных проблем. Благодаря этому смешное соседствует с сочувствием, а повседневные слабости становятся понятнее и ближе.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рассказы легко узнаются по тому, как обыденная сцена постепенно превращается в точное и смешное наблюдение о человеке.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особенностей прозы Тэффи по ее рассказам и мемуарной прозе; оценка составлена для учебной презентации.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прозы Тэффи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занимает главное место, но она работает вместе с психологической точностью и сочувствием, поэтому юмор у Тэффи остается мягким и человечным.
</a:t>
            </a:r>
            <a:endParaRPr lang="en-US" sz="10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эмиграция в судьбе писательницы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Тэффи покинула Россию и оказалась в эмиграции. Этот перелом изменил не только ее жизнь, но и тон произведений: в них сильнее звучат разлука и память.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за границей, особенно во Франции, заставила писательницу иначе смотреть на привычные темы. В текстах появились одиночество, чувство утраты и внимание к тому, как человек сохраняет достоинство вдали от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1918–1920-е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за границу стал началом нового этапа. Тэффи продолжала печататься и писать о людях, которые учатся жить без привычной опоры и оглядываются на прошлое.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эмигрантских текстах усилилась личная интонация. Писательница чаще обращалась к воспоминаниям, утраченной России и внутренней стойкости человека в непривычном мире.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проза стала более лиричной, но не потеряла наблюдательности. Тэффи по-прежнему точно замечала детали быта, поведения и речи, создавая живые и узнаваемые сцены.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1952 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произведениях особенно важны память, достоинство и умение не ожесточиться. Эмиграция не сломала ее творчество, а сделала его глубже и спокойнее по тону.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Эмигрантские произведения и новые мотивы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Тэффи соединяет юмор, психологическое наблюдение и лиричность, не повторяя полностью ни одного из своих знаменитых современников.
</a:t>
            </a:r>
            <a:endParaRPr lang="en-US" sz="1052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стоит рядом с крупными авторами эпохи, но выделяется мягким юмором и сочувствием. Ее проза ближе всего к короткой форме, где важны характер и интонация.
</a:t>
            </a:r>
            <a:endParaRPr lang="en-US" sz="1037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особенностей прозы русских писателей рубежа XIX–XX веков, используемый в школьном изучении литературы.
</a:t>
            </a:r>
            <a:endParaRPr lang="en-US" sz="887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и другие писатели ее эпохи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Тэффи пишет короткими, точными фразами, поэтому даже сложные чувства звучат ясно и естественно. Ее язык похож на живую речь и не перегружен лишними словами.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Она любит выразительную деталь: один жест, реплика или бытовая мелочь помогают сразу понять характер героя и почувствовать комизм ситуации без длинных объяснений.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Тэффи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ее текстах часто появляется контраст: смешное рядом с грустным, простое рядом с важным, обычное рядом с неожиданным. Благодаря этому рассказ звучит объемно и интересно.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Финал у Тэффи нередко оказывается ироничным или неожиданным. Такой поворот заставляет задуматься, а не только улыбнуться, и делает рассказ особенно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Тэффи без жестокости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смеется не над человеком, а над его слабостью, поэтому ее юмор не ранит. Даже смешные герои у нее остаются живыми, понятными и по-своему симпатичными.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ирония основана на наблюдении за страхом, хвастовством, обидчивостью и неловкостью. Читатель узнает себя и других, но не чувствует насмешки — только мягкое понимание и добрую усмешку.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Тэффи пишет о шутке или бытовой мелочи, она показывает характер героя и скрытые чувства, а не только забавный случай.
</a:t>
            </a:r>
            <a:endParaRPr lang="en-US" sz="123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обобщение по рассказам, воспоминаниям и эмигрантской прозе Тэффи; учебная аналитическая оценка.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чаще всего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 Тэффи встречаются бытовые и семейные сюжеты, но позднее творчество заметно дополняется темой памяти и эмиграции.
</a:t>
            </a:r>
            <a:endParaRPr lang="en-US" sz="11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Тэффи важно читать сегодня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Ее рассказы показывают, как короткий текст может передать целую историю, если в нем есть точная деталь, живой диалог и удачный финал.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Тэффи учит замечать в повседневной жизни смешное и серьезное одновременно. Это помогает лучше понимать людей, их привычки, страхи и способы защищаться от неловкости.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Ее проза остается понятной школьникам, потому что говорит простыми словами о знакомых чувствах: обиде, смущении, желании понравиться и страхе выглядеть глупо.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Тэффи: юмор, который помогает понять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оставила в русской литературе особый голос: мягкий, точный и очень человечный. Ее рассказы учат видеть характер, понимать эпоху и уважать в человеке его внутреннюю правду.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2026-05-19T05:19:08Z</dcterms:created>
  <dcterms:modified xsi:type="dcterms:W3CDTF">2026-05-19T05:19:08Z</dcterms:modified>
</cp:coreProperties>
</file>