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1 классе: числа, счёт и первые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учит считать, сравнивать и решать первые задачи шаг за шагом.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рядом с нами каждый день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считаем дома, на уроке, в магазине и на прогулке. Карандаши, ступеньки, яблоки и шаги быстро превращаются в маленькие задачи на наблюдение, пересчёт и сравнение: где больше, где меньше и где поровну.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первое число помогает понять: если ничего не осталось, значит, количество равно нулю. Такое наблюдение делает счёт точнее и понятнее.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1 класс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предметов нет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в башне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ярких кубиков легко сложить небольшую башню и посчитать каждый элемент. Такой рисунок показывает порядок счёта очень наглядно. Ребёнок видит, что после последнего названного числа и есть нужный ответ — всё честно и по правилам.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пенале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удобно рисовать в ряд: их легко указывать пальцем и считать без спешки. Если предметы расположены аккуратно, глаза не путаются, а счёт становится спокойным и уверенным. Это почти как маленькая тренировка для внимательности.
</a:t>
            </a:r>
            <a:endParaRPr lang="en-US" sz="837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 тарелке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лежат одинаковые яблоки, и каждое хочется пересчитать отдельно. Когда ребёнок называет их по одному, он замечает, что число — это точный ответ, а не просто «много». Яблоки здесь помогают увидеть количество без догадок.
</a:t>
            </a:r>
            <a:endParaRPr lang="en-US" sz="90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по картинке: видим количество глазами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считает предметы по порядку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пересчёта одинаковых предметов на уроке математики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чисел и количества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где предметов больше, где меньше и где поровну. Ребёнок может соединять пары предметов или пересчитывать их, чтобы не ошибиться в ответе.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«на один больше» и «на один меньше» особенно важны в 1 классе. Они учат замечать разницу между количествами и готовят к будущим действиям сложения и вычитания.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«столько же» показывает равенство количеств. Если у двух групп одинаковое число предметов, можно смело говорить, что они равны — математика в этот момент улыбается.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как объединение частей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группы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видит две отдельные части: например, два кубика и ещё три. Каждая группа считается отдельно, чтобы было понятно, откуда берётся результат.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всё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части соединяются в одну общую группу. На рисунке, с палочками или на пальцах становится видно, что предметы не исчезают, а просто собираются в одно целое.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называют общее количество. Так ребёнок понимает смысл сложения: из частей получается целое, а запись лишь помогает показать это коротко и аккуратно.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как убирание или уход части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фруктов, игрушек или фишек удобно заметить, сколько было сначала и сколько стало потом. Такое действие помогает отвечать на вопрос «сколько осталось?» без лишних догадок.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показывает, что происходит, когда часть предметов убирают, съедают или уносят. Ребёнок видит, как количество уменьшается, и понимает: осталось не всё, а только часть.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простая текстовая задача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работы с короткой задачей для 1 класса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019" y="1692275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0244" y="1692275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9669" y="1692275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 запись выражений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«+» показывает, что числа объединяют. Запись 2 + 3 = 5 помогает быстро увидеть, как из двух частей получается один общий результат, без длинных объяснений.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«−» означает, что часть убирают или вычитают. Он подсказывает, что количество станет меньше, а ответ покажет, сколько предметов осталось после действия.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«=» связывает действие и результат. Он учит замечать, что левая и правая части записи должны совпадать по смыслу и по числу, словно аккуратные весы.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Круг, квадрат, треугольник и прямоугольник легко найти в знакомых предметах: мячах, окнах, крышах, книгах и дорожных знаках. Ребёнок учится узнавать фигуры по форме, а не по цвету.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первоклассники сравнивают фигуры, замечают углы, стороны и различия в очертаниях. Это помогает не путать квадрат с прямоугольником и уверенно называть каждую фигуру.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фигур можно составлять рисунки и узоры: домики, ракеты, машины, ёлочки. Такие задания развивают внимание, воображение и аккуратность, а заодно превращают математику в игру.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ищет фигуры вокруг себя, он начинает видеть математику в обычной жизни. Оказывается, у мира вокруг тоже есть геометрический характер — просто очень дружелюбный.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фигуры вокруг нас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точки, линии и отрезки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— это место на листе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показывает точное положение на бумаге. Её можно поставить, отметить или соединить с другими точками. Так ребёнок учится видеть, где начинается построение фигуры и как оно устроено.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и отрезок помогают чертить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бывает прямой или кривой, а отрезок имеет начало и конец. Эти понятия нужны, чтобы рисовать аккуратно, понимать схемы и не теряться, когда в тетради появляются первые чертежи.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Длина: что длиннее, а что короче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длины начинают с предметов, которые можно приложить друг к другу: карандашей, лент, полосок бумаги и палочек. Тогда видно, какой предмет действительно длиннее.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сравнивать одинаковым способом. Если один предмет положить ровно, а другой наклонить, результат получится хитрый, но не честный — как будто предметы решили пошутить.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дети учатся говорить: «длиннее», «короче» и «одинаковой длины». Эти слова помогают внимательно рассматривать предметы и готовят к точному измерению.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длину без линейки и с линейкой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изучения длины в 1 классе: от сравнения предметов к точному измерению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Математические задачи со знакомыми сюжетами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Читаем короткий сюжет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задаче встречаются знакомые предметы: карандаши, яблоки, шарики, книги или игрушки. Это помогает ребёнку представить ситуацию и не потерять смысл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321513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Находим число 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заметить, что известно, и понять, что произошло: прибавили, убрали или сравнили. Именно этот шаг подсказывает, какое действие выбрать.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355900" y="2378050"/>
            <a:ext cx="2207100" cy="17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Формулируем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ребёнок записывает ответ полным предложением. Так задача закрывается аккуратно, а не исчезает в тетради без следа, как носок после стирки.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карточках удобно искать, из каких двух частей состоит число. Фишки можно передвигать, перекладывать и пересчитывать, поэтому ребёнок легко замечает, что 4 — это 1 и 3.
</a:t>
            </a:r>
            <a:endParaRPr lang="en-US" sz="780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 фишки помогают запоминать пары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мозаики дети выкладывают узоры и простые фигуры, одновременно считая детали. Задание выглядит как игра, но незаметно тренирует внимание, состав чисел и умение работать по образцу.
</a:t>
            </a:r>
            <a:endParaRPr lang="en-US" sz="715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превращает математику в картинку
</a:t>
            </a:r>
            <a:endParaRPr lang="en-US" sz="864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складывает два и три кубика и сразу видит, что вместе получается пять. Цветные детали делают состав числа наглядным, а счёт — почти как строительство маленькой башни.
</a:t>
            </a:r>
            <a:endParaRPr lang="en-US" sz="81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собирают число по частям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задания, которые помогают считать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836" y="2192833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05667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первоклассников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с пропусками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пропустить предмет или посчитать один и тот же дважды. Помогает медленный счёт по одному предмету и указание пальцем на каждую картинку.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цифр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цифры похожи друг на друга или пишутся неуверенно. Повторение, образец и спокойная тренировка помогают запомнить их форму без лишней спешки.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Невнимательное чтение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прочитать условие слишком быстро, можно не заметить важное число или вопрос. Полезно читать задачу дважды и подчеркивать главные слова.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сложить там, где нужно вычесть, или наоборот. Предметы-заместители и короткий разбор ситуации помогают понять, что именно произошло в 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свой ответ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самопроверки помогает первокласснику находить неточности и исправлять их спокойно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хорошо учиться математике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терпение и готовность пробовать снова. Если ошибка найдена, это не беда, а полезная подсказка: значит, следующий ответ получится точнее, а улыбка — увереннее.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и аккуратность помогают не пропускать предметы, не путать цифры и не терять условие задачи. Короткие упражнения, устный счёт и работа с рисунками делают занятия понятнее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в 1 классе — это уверенный старт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 учится считать, сравнивать, складывать, вычитать, узнавать фигуры и решать первые задачи. Эти маленькие шаги незаметно превращаются в крепкую основу для дальнейшего обучения.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2026-05-20T14:27:39Z</dcterms:created>
  <dcterms:modified xsi:type="dcterms:W3CDTF">2026-05-20T14:27:39Z</dcterms:modified>
</cp:coreProperties>
</file>