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Тип Инфузории (Ресничные)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 ресничками, важные для экологии и пищевых цепей.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микроскопист Левенгук открыл инфузорий в XVII веке, получив название «infusio» из настоя сена. Их изучение раскрывает основы клеточной биологии и жизненных процессов.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знаний об инфузориях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строения инфузорий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 — защитный оболочечный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Плёнка эластичной пелликулы придаёт клетке форму и защищает от повреждений, сохраняя внутреннюю структуру и позволяя клетке сохранять жизнеспособность в воде.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— тысячи микроскопических волосков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рядами реснички обеспечивают скоординированные движения и быстрое перемещение в водной среде, создавая волны, способствующие плаванию и поиску пищи.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Трихоцисты — защитные 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раздражении или опасности инфузории выбрасывают трихоцисты — тонкие нити, отпугивающие хищников и обеспечивающие безопасность клетки.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внутренние структуры инфузории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метаболизм и повседневные функции клетки, отвечая за обмен веществ.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Макронуклеус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половом размножении, обеспечивает обмен наследственной информацией.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Микронуклеус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Переваривают поступающую пищу, расщепляя органические вещества для усвоения.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Удаляют избыточную воду из клетки, поддерживая осмотический баланс.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Обладательница характерной формы, широко изучаемая на уроках биологии благодаря удобству наблюдения и активному движению.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воронкообразным телом и сильными ресничками, которые создают водяные потоки для привлечения пищи.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Инфузория-трубач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и мясистая, с уникальными органоидами рта, отличается способностью к быстрому передвижению и сложным поведенческим реакциям.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Инфузория-бурсария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инфузорий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как эпифиты или паразиты на других организмах, что расширяет их экологическую нишу.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в пресных водах прудов и тихих озёр, где много органики и бактерий.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жить в солоноватой воде и влажной почве, адаптируясь к разным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инфузории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питания инфузорий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переваривание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частицы поглощаются и перевариваются в вакуолях, питательные вещества усваиваются клеткой для поддержания жизнедеятельности.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захват пищи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создают ток воды, направляя мелкие бактерии и частицы к цитостому для поглощения.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пищеварения у инфузорий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и роль каждого шага в обмене веществ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движения ресничек у инфузорий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колебание тысяч ресничек создаёт волны, обеспечивающие плавное и быстрое перемещение по воде.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способна мгновенно менять направление движения при обнаружении препятствий или 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помогают активно искать пищу, создавая водные потоки, способствующие её притоку.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реснички обеспечивают защитные реакции, включая остановку и отход от раздражителя.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инфузорий: различия методов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делится надвое, что ведёт к стремительному росту численности. Этот способ эффективен при благоприятных условиях окружающей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конъюгация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слияние двух особей для обмена генетическим материалом. Такая форма размножения повышает генетическое разнообразие и устойчивость популяции.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инфузорий, амёб и жгутиковых по основным признакам: способ передвижения, количество и тип ядер, наличие и строение клеточного рта, а также среду обитания.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отличаются более сложной структурой и активным поведением, что способствует их успешной адаптации в водных экосистемах.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ресничных и других простейших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эффективно контролируют численность бактерий, предотвращая их массовое размножение и способствуя поддержанию санитарного состояния водоёмов.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пищей для мелких ракообразных и личинок рыб, инфузории обеспечивают передачу энергии и веществ по пищевой цепи водных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инфузории играют ключевую роль в круговороте веществ, сохраняя биологическое равновесие и здоровье пресных водоёмов.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пищевых цепях водных экосистем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наблюдения, мероприятие «Изучаем живые организмы водоёма», 7 класс.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число инфузорий наблюдается в июне-июле благодаря благоприятным температурным условиям и доступности питания.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связан с тёплой погодой и обилием пищи, снижение — с похолоданием и уменьшением ресурсов.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численности инфузорий в пруду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высыхания водоёмов инфузории образуют цисты с прочной оболочкой, способные выживать длительное время в неблагоприятной среде.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Цисты выдерживают засуху, холод и нехватку пищи, обеспечивая сохранение вида при экстремальных условиях.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деление и половой процесс позволяют обновлять генетический материал и эффективно восстанавливаться после кризисов.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активно применяются для изучения клеточного деления и наследственных процессов, что помогает раскрыть механизмы функционирования живых клеток на микроуровне.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организмы в генетике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инфузорий позволяют определять уровень загрязнений в водных системах, поскольку они чувствительны к различным токсинам и реагируют изменениями в поведении.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токсичности воды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реакции инфузорий на препараты помогает улучшать методы борьбы с паразитами и контролировать эффективность и безопасность новых медикаментов.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лекарственных средств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инфузорий в науке и медицине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очистке воды и устойчивом развитии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очистных сооружениях инфузории разлагают органику, способствуя снижению содержания загрязняющих веществ в воде.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уменьшают концентрацию патогенных бактерий, что помогает предотвращать распространение инфекций.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фильтрация с участием инфузорий поддерживает качество воды, важное для экосистем и человека.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инфузорий в технологиях очистки способствует устойчивому развитию и сохранению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способствуют разнообразию экологических стратегий и адаптации внутри водоёмов.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инфузории вступают в симбиоз с зелёными водорослями и бактериями, получая дополнительные питательные вещества и защиту.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инфузорий паразитируют на рыбах, вызывая заболевания и влияя на здоровье водных биосистем.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популярна в школьных опытах благодаря простоте культивации и наглядности клеточных процессов — деление, движение, реакция на раздражители.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практическое изучение формирует у школьников базовое понимание клеточной биологии и основ жизни одноклеточных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модельные организмы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инфузории обладают продолжительным жизненным циклом, сохраняя активность до 2-3 лет, что необычно для микроорганизмов.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инфузории часто используется как символ микромира в научных и образовательных материалах.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Задания, связанные с изучением инфузорий, регулярно встречаются на школьных биологических олимпиадах, стимулируя интерес к микробиологии.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факты: инфузории в культуре и природе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инфузорий для науки и экологии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ключевые одноклеточные организмы, поддерживающие экологический баланс, помогающие научным исследованиям и способствующие образованию будущих биологов.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2026-05-08T21:09:30Z</dcterms:created>
  <dcterms:modified xsi:type="dcterms:W3CDTF">2026-05-08T21:09:30Z</dcterms:modified>
</cp:coreProperties>
</file>