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обозначение времени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часы в двух форматах без путаницы?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время записывают по-разному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часы можно увидеть в разговоре, расписании, телефоне и на табло. Научимся быстро узнавать оба формата и не путать утро с вечером.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24-часовом формате сутки идут от 00:00 до 23:59. Такой способ удобен, когда нужно записать время точно и без догадок.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12-часовом формате используют числа от 1 до 12 и добавляют AM или PM. Эти буквы подсказывают, утро сейчас или вечер.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запись одного и того же момента суток двумя способами. Форматы отличаются числом часов, но минуты остаются теми 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двойное обозначение времени
</a:t>
            </a:r>
            <a:endParaRPr lang="en-US" sz="2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и цифровые часы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со стрелками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круглых часах время показывают стрелки. Часовая стрелка движется медленно, а минутная за час делает полный круг. Читать такие часы нужно внимательно.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 цифрами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часы сразу показывают числа, поэтому время видно быстро. Один и тот же момент можно записать по-разному, например 3:20 и 15:20.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формате сутки делятся на две части: до полудня и после полудня. Поэтому рядом с временем ставят AM или PM.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7:00 AM — это утро, а 7:00 PM — уже вечер. Без этих букв одинаковые цифры могут устроить настоящую путаницу.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такие часы, важно заметить не только число, но и подсказку AM или PM. Она помогает понять, в какой части суток находится 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12-часовой формат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день начинается с 00:00 и заканчивается в 23:59. Утро, день и вечер записываются подряд, без AM и PM.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24-часовой формат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сразу понять точное время. В расписаниях и на табло не нужно угадывать, речь идёт о дне или о ночи.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от 00 до 11 показывают утро, от 12 до 17 — день, а от 18 до 23 — вечер. Так читать время очень удобно.
</a:t>
            </a:r>
            <a:endParaRPr lang="en-US" sz="11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из 12-часового формата в 24-часовой
</a:t>
            </a:r>
            <a:endParaRPr lang="en-US" sz="228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часть суток, затем меняем часы, если это нужно. Минуты остаются без изменений.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из 24-часового формата в 12-часовой
</a:t>
            </a:r>
            <a:endParaRPr lang="en-US" sz="228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часы, выбираем часть суток и при необходимости вычитаем 12.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два разных момента суток: полдень и полночь.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важное число в теме: оно помогает не перепутать начало дня с его серединой.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правило записи времени в 12-часовом формате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 и ночь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утро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обычно связывают с временем от 6:00 до 11:59. В это время уже не хочется спать, а часы бодро идут вперёд.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наступают вечер и ночь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часто считают временем с 18:00 до 21:59, а ночь — примерно с 22:00 до 5:59. Это помогает понять, какое событие происходит сейчас.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88" y="3174770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двойное обозначение времени
</a:t>
            </a:r>
            <a:endParaRPr lang="en-US" sz="2209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 часто пишут время по-разному: в разговоре говорят «в семь тридцать», а в расписании ставят 7:30 или 19:30. Так легче понять, когда именно начинается событие.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и компьютеры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настройках устройств можно встретить оба формата. Один и тот же будильник может показывать 7:30 AM или 07:30, и важно не забыть, что это один момент суток.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и самолёты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 табло любят точность, поэтому там часто выбирают 24-часовой формат. Он помогает сразу увидеть, утренний рейс это или вечерний, без лишних догадок и смешных промахов.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часы на стене, в машине или на кухне часто показывают время без стрелок. Именно поэтому 24-часовой формат удобен: он сразу показывает точное время и не путает утро с вечером.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посмотри, есть ли рядом буквы AM или PM. Если их нет, проверь, не используется ли 24-часовой формат, где число часов может быть больше 12.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 часть суток. Утро, день, вечер и ночь помогают понять, когда происходит событие. Это особенно важно, если на часах написано одинаковое число, например 8:00.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читаются отдельно и при переводе не меняются. Если было 7:05, то в другом формате останется 05 минут. Меняется только число часов и иногда буквы AM или PM.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около 12 часов и вечером. Поэтому полезно ещё раз проверить ответ, чтобы 8:00 AM не превратилось случайно в 8:00 PM — вот бы часы рассмеялись!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чтении времени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одинаковых минут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пять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написано 7:05 AM, а рядом — 07:05. Это один и тот же момент утром, только записан двумя способами. Минуты остаются теми же, поэтому меняется лишь оформление времени.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 без сюрпризов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11:20 AM и 11:20 показывают одно и то же время перед полуднем. Часы и минуты совпадают, а разница заметна только в формате. Такой пример помогает не теряться при чтении расписаний.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часах 3:40 PM, в 24-часовом формате будет 15:40. Минуты не меняются, а число часов становится больше на 12. Так же переводится и 9:15 PM в 21:15.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которые дружат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21:15 и 9:15 PM показывает, что оба формата могут говорить об одном и том же вечере. Если научиться замечать одинаковые минуты, перевод времени станет намного легче и спокойнее.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времени в задаче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читать запись внимательно и не путать формат, часть суток и минуты.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ловушка — путаница вокруг 12:00. Это не просто «два часа», а особый момент: он может означать полдень или полночь, поэтому нужно смотреть внимательно.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ловушки в заданиях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ловушка — запись 12:30. Многие торопятся и считают, что после 12 часов всегда начинается следующий день. На самом деле важно сначала определить, AM это или PM.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возникает после 12 часов. Если в 12-часовом формате написано 3:00 PM, в 24-часовом нужно получить 15:00, а не 03:00. Часы здесь любят хитрить.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ловушка — забыть про 0:15. В 24-часовом формате это 12:15 ночи, а не утро. Одна маленькая цифра может изменить всё время, поэтому спешка тут плохой помощник.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школьном и домашнем дне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 первый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школе часто начинается в 8:30. В 12-часовом формате это 8:30 AM, а в 24-часовом — 08:30. Одна и та же минута звучит по-разному, но время остаётся тем же.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 кружок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может быть в 12:15, а кружок — в 15:00. В разговоре можно сказать «днём», а в расписании увидеть точные цифры. Так день становится понятным и для людей, и для часов.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тоже любят точное время: сон может начинаться в 21:00, а в разговоре звучать как 9 часов вечера. Это удобно, когда нужно быстро понять, когда пора готовиться ко сну.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— два способа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самый день можно записать по-разному: 7:30 AM и 07:30, 3:00 PM и 15:00. Оба варианта правильные, если не перепутать утро и вечер.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особенно любят врачи, водители и диспетчеры. Им важно быстро читать время без ошибок, потому что одна неверная цифра может всё перепутать.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24-часовом формате легче сравнивать. 06:45 и 18:45 выглядят по-разному, поэтому путаницы меньше. Даже если ты немного устал, часы всё равно показывают правду.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записывает время коротко и точно, без слов «утро» или «вечер». В расписании это очень удобно: сразу видно, когда начинается событие, и не нужно додумывать.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24-часовой формат любят расписания
</a:t>
            </a:r>
            <a:endParaRPr lang="en-US" sz="23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39" y="2643847"/>
            <a:ext cx="475723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33" y="3785183"/>
            <a:ext cx="475723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запоминания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восьмёрка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8:00 PM превращается в 20:00, потому что после полудня к числу часов прибавляют 12. Так вечер сразу становится понятным и в разговоре, и в расписании.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две десять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2:10 PM — это 14:10. Минуты остаются теми же, а число часов меняется. Если помнить это правило, перевод времени не пугает и выглядит почти как фокус.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половина часа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23:30 в 12-часовом формате записывается как 11:30 PM. Здесь видно, что меняется только число часов, а минуты 30 остаются на своём месте, как верный часовой пассажир.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двойному обозначению времени
</a:t>
            </a:r>
            <a:endParaRPr lang="en-US" sz="2496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прибавки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время утреннее и часы не больше 12, число часов не меняется. Например, 9:15 AM легко остаётся 9:15. Это правило помогает спокойно читать ранние записи без лишних вычислений.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полудня — плюс двенадцать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часах уже день или вечер и есть обозначение PM, к числу часов прибавляют 12. Так 4:20 PM превращается в 16:20. Минуты при этом остаются такими же, как были.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 и полночь — 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12:00 PM означает полдень, а 12:00 AM — полночь. Эти два момента легко перепутать, потому что число 12 одинаковое. Поэтому их стоит запомнить отдельно, как две важные подсказки от часов.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обозначение времени помогает читать один и тот же момент двумя способами. Если внимательно смотреть на часы, минуты и часть суток, ошибки исчезают, а время становится понятным и дружелюбным.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2026-05-24T12:15:07Z</dcterms:created>
  <dcterms:modified xsi:type="dcterms:W3CDTF">2026-05-24T12:15:07Z</dcterms:modified>
</cp:coreProperties>
</file>