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21. Деление многозначного числа с остатком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точно, с остатком и проверкой.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делить, если число не делится целиком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предметы нельзя разложить на равные группы без остатка. Тогда мы находим полные группы и считаем, сколько осталось. Это удобно проверять умножением и вычитанием.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делимое, делитель, частное и остаток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Делимое — это число, которое нужно разделить на равные части. Оно показывает, сколько всего предметов или единиц мы рассматриваем в задаче.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Делитель — это число, на которое делят. Частное показывает, сколько полных раз делитель помещается в делимое без лишних неполных групп.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— это то, что остаётся после деления. Все четыре части связаны между собой и помогают не только записать ответ, но и проверить 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делитель равен этому числу, остаток может быть только от 0 до предыдущего значения. Иначе ответ записан неверно.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с остатком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не может быть равен делителю и всегда должен быть меньше него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на понятных предметах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19 конфет по 4 в каждой группе дают 4 полные группы и 3 конфеты в остатке. Остаток здесь — нормальная часть ответа, а не ошибка.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конфеты, карандаши или яблоки раскладывают по равным кучкам, не всегда хватает на одинаковые полные группы. Тогда часть предметов остаётся в стороне.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частное и остаток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Подбираем частное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ищем, сколько раз делитель помещается в число, не переходя через него.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Умножаем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умножаем делитель на найденное число, чтобы узнать, сколько уже распределили.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Вычитаем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вычитаем полученное произведение из делимого и находим остаток.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проста: делитель умножаем на частное и прибавляем остаток. Если получилось делимое, всё верно.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делении многозначного числа с остатком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найти частное, остаток и проверить ответ.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48:7 остаток равен 6, и это меньше делителя. Значит, запись верная, а проверка подтверждает ответ.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урока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полных групп получилось при делении 48 на 7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трёхзначным числом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137:8 сначала находят, сколько полных раз 8 помещается в 137. Получается 17, потому что 8×17 = 136.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вычитают 136 из 137 и получают остаток 1. Это маленькое число показывает, что деление выполнено без ошибки и без лишних групп.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остаток должен быть меньше делителя. Здесь он равен 1, значит запись 137:8 = 17 (ост. 1) верна.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10, 20 или 100 удобно опираться на таблицу умножения и состав числа. Так легче быстро подобрать частное без лишних ошибок.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легко умножается устно, решение идёт спокойнее. Например, при 156:20 сначала ищут, сколько раз 20 помещается в 156.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проверяют, не получился ли остаток больше делителя. Это помогает сразу заметить неверный ответ и исправить его вовремя.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хорошо тренируют внимательность. Они учат замечать удобные числа и считать аккуратно, даже когда делимое длинное.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круглые десятки и сотни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делении с остатком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не должен быть равен делителю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остаток равен делителю, ответ уже неверный. Остаток показывает то, что осталось после деления, поэтому он всегда должен быть меньше числа, на которое делили.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выбрано слишком большим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слишком большое частное и получают лишнее. Тогда при умножении делителя на частное выходит число больше делимого, а это сразу видно по проверке.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проверки легко пропустить ошибку в частном или остатке. Нужно помнить простую формулу: делитель × частное + остаток = делимое. Она быстро показывает правильный ответ.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 вычитанием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начинают просто вычитать и забывают о делении. Но сначала нужно узнать, сколько полных раз делитель помещается в число, а потом найти остаток.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Ячейки в коробке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 ячейками работает как маленькая подсказка для глаз. Когда предметы раскладывают по одинаковым окошкам, видно, сколько групп заполнено полностью и сколько предметов осталось. Остаток становится понятным без длинных объяснений.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по тарелкам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конфеты распределить по тарелкам, проверка проходит почти как игра. Полные тарелки показывают частное, а лишние конфеты — остаток. Такой рисунок особенно полезен, когда хочется быстро убедиться, что остаток меньше делителя.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стаканчиках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29 карандашей по 6 стаканчикам, сразу видно, сколько полных групп получится. На рисунке легко сосчитать 4 полных стаканчика и увидеть ещё 5 карандашей. Такой способ помогает не перепутать остаток с частным.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 помощью рисунка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школьной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Раздача тетрадей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нужно разделить тетради поровну между учениками. Сразу становится ясно: иногда всем хватает не полностью, и тогда появляется остаток.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для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удобно раскладывать по наборам. Ученики видят, сколько полных наборов получилось, и сколько карандашей осталось без пары.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наклейки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похожи на настоящие школьные дела. Деление с остатком помогает распределять предметы честно и быстро, без лишних споров и путаницы.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записывать ответ аккуратно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частное — число полных раз, которое делитель помещается в делимое. Потом в скобках указывают остаток, чтобы не потерять важную часть ответа.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должна быть короткой и понятной: например, 53:8 = 6 (ост. 5). Такая форма удобна для любых примеров и помогает быстро читать решение.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проверять, что остаток меньше делителя. Тогда запись выглядит аккуратно, а ошибка не прячется в тетради, как шустрый мышонок.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деления с остатком по формуле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проверить ответ после деления многозначного числа с остатком.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8657" y="2191175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557" y="21911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5090" y="21911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помогает считать быстрее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без пауз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быстро вычитать помогает сразу найти остаток. После умножения делителя на частное остаётся только аккуратно отнять результат от делимого и проверить ответ.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— главный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таблица умножения хорошо выучена, частное находится быстрее. Ученик не тратит силы на долгие подсчёты и спокойно подбирает число, которое помещается в делимое.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ошибок, больше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устный счёт снижает путаницу и делает решение спокойным. Когда числа знакомы, ученик работает увереннее и реже выбирает слишком большое частное.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подбор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деления с остатком особенно полезны числа от 2 до 9. Их легче проверять в уме, поэтому ответ находится быстрее, а урок идёт бодрее.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уверенно, остаётся время на проверку. Формула с умножением и сложением остатка помогает убедиться, что ответ верный, и не переживать зря.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образ остатка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как маленький хвостик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остаток можно представить как маленький хвостик у числа. Он показывает, что после деления что-то всё же осталось. Такой образ легко запоминается и даже немного улыбается.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помогает запомнить правило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весёлый рисунок помогает помнить главное правило: остаток не может быть большим, чем делитель. Иначе «хвостик» вдруг стал бы больше самого числа — а так не бывает.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тренировочные примеры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61:9 = 6 (ост. 7) учит подбирать частное так, чтобы произведение не превысило делимое. После этого остаётся аккуратно найти остаток.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94:8 = 11 (ост. 6) удобно проверить умножение и вычитание. Такой ход помогает увидеть, что ответ состоит из двух частей.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205:6 = 34 (ост. 1) показывает деление многозначного числа. Здесь особенно важно не забыть проверить, меньше ли остаток делителя.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длине числа тренируют внимательность. Чем больше таких коротких примеров, тем легче потом решать длинные задания без лишней спешки.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на уроке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означает, что число разделилось не целиком. Всегда нужно найти, сколько полных раз делитель помещается в делимое, а потом определить остаток.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обязан быть меньше делителя. Если это правило нарушено, ответ неверный, даже если запись выглядит аккуратной и очень старается притвориться правильной.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проста: делитель × частное + остаток = делимое. Если равенство совпало, можно смело ставить галочку и радоваться маленькой победе.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делим точно и без ошибок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делить многозначные числа с остатком шаг за шагом: подобрать частное, найти остаток и обязательно проверить ответ. Теперь математика становится аккуратнее и 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2026-05-24T11:27:25Z</dcterms:created>
  <dcterms:modified xsi:type="dcterms:W3CDTF">2026-05-24T11:27:25Z</dcterms:modified>
</cp:coreProperties>
</file>