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Нефтяная промышленность в географии: от месторождений до экономики
</a:t>
            </a:r>
            <a:endParaRPr lang="en-US" sz="2593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связывает природу, транспорт, промышленность и экологию: от залегания до экономических решений.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нефть и как она связана с географией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образовалась из остатков древних организмов миллионы лет назад — без доступа воздуха. Она залегает в осадочных породах, часто рядом с природным газом. В географии важно понять, где находятся месторождения и как нефть попадает к людям.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6819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0569" y="1845400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13619" y="184540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залегает нефть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бассейны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месторождения чаще всего связаны с осадочными бассейнами: там породы накапливали вещества много миллионов лет назад. Такие бассейны есть и на суше, и в морских районах.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 морей и моря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запасов находится на морском шельфе, где добыча ведётся с платформ и специальных сооружений. Морские условия меняют технику безопасности и требуют особого контроля оборудования.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районы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районы добычи расположены на Ближнем Востоке, в России, США, Канаде, в странах Латинской Америки и Африки. География показывает, что нефть добывают в ограниченном числе регионов.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глубина и сложность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залегания сильно различается: где-то пласты вскрываются относительно легко, а где-то нужна сложная техника. Чем труднее условия бурения, тем выше затраты на добычу.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нефти от месторождения до потребителя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операций в нефтяной промышленности: от разведки до доставки готовых продуктов.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буровая установка и что она делает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Скважина «добывает» нефть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Буровая установка создаёт скважину, по которой нефть поднимают на поверхность. Буровое долото разрушает породы, а буровой раствор охлаждает инструмент и выносит измельчённую породу. Так постепенно формируется путь к нефтяному пласту.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Обсадные трубы и контроль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вскрытия нефтяного пласта ставят обсадные трубы и арматуру. Они помогают контролировать давление и снижают риск аварий. На фото это часто видно как «каркас» внутри скважины и элементы оборудования на устье.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районы добычи нефти в мире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добыча сосредоточена в нескольких крупных регионах, а не распределена поровну.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процентов видно: «центры» нефтедобычи формируют географию мировых поставок и перевозок.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(условные доли), без привязки к конкретным годам.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перерабатывают нефть на нефтеперерабатывающем заводе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на НПЗ разделяют на фракции, используя разницу температур кипения. Так сырьё превращают в набор продуктов, которые можно дальше направлять в разные цепочки производства.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лёгкие фракции чаще идут на бензин и керосин, а тяжёлые — на дизельное топливо, мазут и битум. Это помогает получать разные виды энергии и строительные материалы.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переработка увеличивает выход полезных продуктов из того же объёма нефти. Поэтому современные заводы стремятся уменьшить количество отходов и повысить эффективность.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743988"/>
            <a:ext cx="4873500" cy="19278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 нефтепереработки и их применение
</a:t>
            </a:r>
            <a:endParaRPr lang="en-US" sz="236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столбца: продукт, где он применяется, и пример использования.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даёт не только топливо, но и сырьё для повседневных материалов — от упаковки до деталей техники.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учебного уровня по нефтепродуктам и их назначению.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расходуется нефть в повседневной жизни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нефти связывают с транспортом, потому что автомобили, грузовики, самолёты и суда используют нефтепродукты.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доли направлений показывают, что нефть важна и для «движения», и для производства материалов.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учебное распределение (условные значения), без точной статистики по долям.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694" y="1660675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7094" y="3418649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9894" y="1588838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9694" y="3152300"/>
            <a:ext cx="170363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нефть перевозят на большие расстояния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удобны для больших объёмов внутри страны и между соседними государствами. По ним нефть и нефтепродукты поступают регулярно, а контроль герметичности особенно важен.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Автоцистерны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Автоцистернами перевозят нефть и нефтепродукты на короткие и средние расстояния. Такой вариант часто используют для снабжения предприятий, котельных и точек хранения.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Танкеры для морских перевозок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Танкерный транспорт играет ключевую роль при перевозках между континентами. На морских маршрутах нужны порты, резервуары и строгие правила безопасности из‑за риска разливов.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железной дороге нефть и продукты перевозят там, где нет подходящих трубопроводов. Этот способ помогает доставлять сырьё в порты, на заводы и в удалённые районы.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окружающая среда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море и на трубопроводах аварии особенно опасны из‑за масштаба разлива. На нефтеперерабатывающих заводах образуются выбросы и сточные воды, которые необходимо очищать и контролировать.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добыче, перевозке и переработке нефти возможны разливы, утечки и загрязнение почвы, воды и воздуха. Даже небольшие нарушения герметичности способны привести к длительному ущербу экосистемам.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экологического риска в нефтяной отрасли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мер: от контроля оборудования до восстановления территории (обобщённая схема практик отрасли).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цена нефти важна для экономики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стоимости нефти отражаются на перевозках, работе техники и себестоимости топлива. Это влияет на цены товаров и на доходы экспортеров, формируя экономические решения.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цены нефти с расходами и товарами обычно проявляется напрямую, а эффект для стран‑экспортёров часто идёт через изменения поступлений в бюджет. Поэтому ценовые колебания заметны экономике.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зависимость, без привязки к конкретному периоду; иллюстрация для учебных целей (точные значения в задании не указаны).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387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6264" y="1863430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7585" y="184540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1344" y="1845400"/>
            <a:ext cx="194700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нефтяной промышленности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 изучают строение земной коры и ищут подходящие породы, где могут быть залежи. Они помогают определить перспективные районы, чтобы бурить на более точных участках.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Буровики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Буровики создают скважины и обеспечивают сам процесс бурения. От их работы зависят качество вскрытия пласта, устойчивость скважины и безопасность на площадке.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и операторы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и операторы управляют оборудованием добычи и подготовки сырья. Они контролируют режимы работы установок и реагируют на отклонения, чтобы снизить аварийные риски.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Химики участвуют в процессах нефтепереработки и контроле качества продуктов. Они подбирают параметры, чтобы получать нужные фракции и обеспечивать соответствие требованиям.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и специалисты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и специалисты по безопасности оценивают воздействие производства на природу и следят за соблюдением норм. Они организуют контроль выбросов, обращение с отходами и предотвращение разливов.
</a:t>
            </a:r>
            <a:endParaRPr lang="en-US" sz="8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7502" y="914638"/>
            <a:ext cx="6929045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нефтяной промышленности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связан с предыдущим: нельзя «перескочить» от поиска нефти к готовым продуктам без добычи, транспортировки и переработки.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работает как цепочка: качество разведки влияет на добычу, а организация транспорта — на эффективность переработки и стабильность поставок.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этапов нефтяной промышленности (обобщение курса географии).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нефти и их доля в использовании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на диаграмме показаны качественно: нефть одновременно служит источником энергии и сырьём для материалов. Конкретные проценты зависят от страны и структуры спроса.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ресурсов обычно уходит на транспортное топливо, однако заметную часть формируют химические материалы и строительные материалы. Это делает отрасль важной для разных отраслей экономики.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иллюстрация; точные статистические проценты не приведены.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Нефтяная промышленность России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входит в число крупнейших нефтедобывающих стран мира. Основные районы добычи связаны с Западной Сибирью, Поволжьем, Уралом и северными территориями, где геологические условия благоприятны для месторождений.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имеет большое значение для экспорта, пополнения бюджета и стабильной работы транспорта. Чтобы сырьё и продукты доходили до потребителей, нужны согласованные цепочки поставок между регионами и портами.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развиты трубопроводы, которые позволяют перевозить большие объёмы на дальние расстояния. Кроме того, работают нефтеперерабатывающие заводы, обеспечивающие производство топлива и сырья для промышленности.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важны для вывоза нефти и нефтепродуктов за пределы страны. Логистика здесь включает хранение, перегрузку и контроль качества, чтобы поддерживать бесперебойные поставки.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нефтяной промышленности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внимание уделяется снижению выбросов, экономии ресурсов и переработке отходов. В практику всё чаще входят экологические технологии, которые уменьшают влияние на воздух, воду и почву, насколько это возможно.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развитие отрасли опирается на более точную разведку, цифровой контроль оборудования и переход к глубокой переработке. Это помогает повышать эффективность и извлекать больше полезных продуктов из одного объёма сырья.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проблемы использования нефти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преимуществам нефти относятся высокая энергетическая ценность и удобство транспортировки. Нефтепродукты нужны для транспорта, а также как сырьё для химической промышленности и производства разных материалов.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нефть связана с проблемами для экологии: возможны загрязнения при авариях, утечки и выбросы. Чем ближе добыча и перевозки к чувствительным природным зонам, тем выше риск долгого ущерба.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риск аварий на трубопроводах и при морских перевозках. Даже при соблюдении норм полностью исключить инциденты невозможно, поэтому важны мониторинг и готовность к ликвидации последствий.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нефти ограничены, а экономика многих стран зависит от мировых цен. Поэтому при колебаниях стоимости меняются доходы, расходы компаний и государств, а также планы развития транспортной и промышленной инфраструктуры.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место нефтяной промышленности в мире и в жизни людей
</a:t>
            </a:r>
            <a:endParaRPr lang="en-US" sz="2610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Нефтяная промышленность связывает географию, геологию, транспорт, экономику и экологию. Она обеспечивает топливом, сырьём и рабочими местами, но требует внимательного контроля размещения, переработки и защиты природы при добыче и перевозке нефти.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2026-05-11T18:13:44Z</dcterms:created>
  <dcterms:modified xsi:type="dcterms:W3CDTF">2026-05-11T18:13:44Z</dcterms:modified>
</cp:coreProperties>
</file>