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зрения: обзор и ключевые темы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определяет способы восприятия мира через сложный глаз, его строение и функции.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зрения и строение органа зрения: вводная информация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глаз — сложный инструмент для восприятия света и цвета. Он включает прозрачные среды, защитные части и проводящие нервные пути, эволюционно адаптированные под разные условия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Роговица: первая оптическая линза глаза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— это прозрачная передняя часть глаза, через которую свет проникает внутрь. Её толщина около полумиллиметра, отсутствуют кровеносные сосуды, что сохраняет прозрачность.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или помутнения роговицы ухудшают зрение, так как нарушают прохождение света, вызывая резкое снижение чёткости изображения на сетчатке.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Хрусталик: фокусировка изображения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хрусталика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имеет двояковыпуклую форму и располагается за радужкой. Он прозрачный и эластичный, что позволяет менять фокус, подстраиваясь под расстояние до предмета благодаря аккомодации.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аккомодации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Ресничная мышца изменяет форму хрусталика, обеспечивая чёткое изображение на сетчатке. Это важно для различения объектов и при близком, и при дальнем рассмотрении.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 регулирует количество поступающего света: при ярком освещении он сужается, а в темноте расширяется для улучшения видимости.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2–8 мм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зрачка меняется в зависимости от условий освещённости для защиты сетчатки.
</a:t>
            </a:r>
            <a:endParaRPr lang="en-US" sz="1150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литература по физиологии глаза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Радужка придаёт глазу цвет — от карего до голубого — благодаря пигменту, уникальному у каждого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Она регулирует размер зрачка, расширяясь или сужаясь, чтобы контролировать количество света, поступающего в глаз.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Радужка: цвет и функции в органе зрения
</a:t>
            </a:r>
            <a:endParaRPr lang="en-US" sz="29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Склера: защитная оболочка глаза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Склера — это белочная наружная оболочка глазного яблока, придающая глазу прочность и форму.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Она состоит из плотных коллагеновых волокон, обеспечивающих устойчивость к внешним воздействиям и защите внутренних структур.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Склера соединена спереди с прозрачной роговицей и сзади с оболочками зрительного нерва, обеспечивая целостность глаза.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камера и внутриглазная жидкость
</a:t>
            </a:r>
            <a:endParaRPr lang="en-US" sz="279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Передняя камера расположена между роговицей и радужкой и заполнена жидкостью, которую называют внутриглазной.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Эта жидкость питает роговицу и хрусталик, поддерживая их здоровье и прозрачность.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Внутриглазное давление обычно колеблется между 10 и 21 мм ртутного столба и важно для формы глаза.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Повышение давления может привести к глаукоме — серьёзному заболеванию, грозящему потерей зрения.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Стекловидное тело: структура и значение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Стекловидное тело — прозрачный гелеобразный материал, занимающий большую часть глаза, который поддерживает его форму и пропускает свет к сетчатке.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в стекловидном теле появляются мелкие помутнения — «мушки», которые обычно не влияют существенно на зрение.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Сетчатка: центральный элемент восприятия света и цвета
</a:t>
            </a:r>
            <a:endParaRPr lang="en-US" sz="2625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восприятие света при слабом освещении, отвечают за сумеречное зрение и позволяют различать оттенки серого.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за восприятие цвета и детализацию изображения при дневном свете, активны при ярком освещении.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Макула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сетчатки с максимальной концентрацией колбочек, отвечающая за четкое центральное зрение и распознавание деталей.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стимулы преобразуются в электрические сигналы, которые передаются через зрительный нерв в мозг для обработки.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нерв: передача информации в мозг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состоит из миллионов аксонов, которые передают визуальные сигналы от сетчатки к мозгу, обеспечивая восприятие изображения и цвета в затылочной доле мозга.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зрительного нерва около 5 см, а диаметр — 3–4 мм. Его прочность и целостность крайне важны для передачи точных зрительных импульсов.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или заболевания зрительного нерва могут привести к значительному снижению зрения или полной слепоте, поэтому своевременная диагностика обязательна.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 и ресницы: защитные барьеры глаза
</a:t>
            </a:r>
            <a:endParaRPr lang="en-US" sz="2924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 защищают глаз от пыли, света и ударов. Они также способствуют равномерному распределению слёзной жидкости, поддерживая поверхность глаза влажной и здоровой.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 происходит примерно 12 раз в минуту и помогает очищать глаз, удаляя мельчайшие частицы и предотвращая пересыхание роговицы.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Ресницы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Ресницы задерживают пыль и мелкие насекомые, предотвращая попадание посторонних предметов в глаз и снижая риск микротравм.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Слезные органы: выработка и функции слёз
</a:t>
            </a:r>
            <a:endParaRPr lang="en-US" sz="2766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слезных желез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Слезные железы расположены в верхней части глазницы и ежедневно вырабатывают до 1 мл слёз, которые обеспечивают увлажнение и защиту глазной поверхности.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значения слёз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Слёзная жидкость содержит ферменты и соли, защищает от микробов и удаляет пыль, а слезоотводящие пути регулируют её уровень для поддержания здоровья глаз.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Миопия: снижение дальнего зрения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Миопия, или близорукость, характерна для многих подростков и вызывает затруднения при рассматривании удалённых объектов. Это связано с удлинением глазного яблока или чрезмерной кривизной роговицы.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Астигматизм: нарушение формы роговицы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астигматизме роговица имеет неправильную форму, из-за чего зрение становится размытым или искажённым. Симптомы включают головные боли и усталость глаз.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Катаракта у пожилых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Катаракта — это помутнение хрусталика, обычно проявляется у людей старше 60 лет. Заболевание снижает остроту зрения, расширяется поле зрительных нарушений.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органов зрения
</a:t>
            </a:r>
            <a:endParaRPr lang="en-US" sz="26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зрения в подростковом возрасте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зрительные упражнения укрепляют мышцы глаза и улучшают фокусировку, снижая риск развития близорукости и переутомления глаз в школьном возрасте.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освещение рабочего места гарантирует комфортное чтение и работу за компьютером, предотвращая лишнюю нагрузку и напряжение глазных мышц.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витаминами А и С, содержащимися в моркови, шпинате и рыбе, способствует поддержанию здоровья глаз и устойчивости к зрительному стрессу.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с диоптриями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остаются самым распространённым и доступным способом коррекции зрения, позволяя компенсировать близорукость, дальнозоркость и астигматизм, улучшая четкость изображения.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Контактные линзы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Контактные линзы бывают различных типов: мягкие, жёсткие и однодневные. Они удобны для активного образа жизни и обеспечивают широкий угол обзора без искажений.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Лазерная коррекция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Лазерные операции, такие как LASIK и PRK, позволяют быстро исправить рефракционные нарушения с точностью более 95%, устраняя необходимость в очках и линзах.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коррекции зрения: очки, линзы, лазер
</a:t>
            </a:r>
            <a:endParaRPr lang="en-US" sz="23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 у животных: удивительное разнообразие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глаз у разных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и кошки имеют крупные зрачки и увеличенное количество палочек, что улучшает ночное зрение. Такие адаптации помогают им охотиться в темноте без потери ориентации.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видят ультрафиолетовый спектр, что помогает им в навигации и поиске пищи. Насекомые с фасеточными глазами охватывают большой угол обзора, обеспечивая эффективное обнаружение движения.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лечения глазных болезней
</a:t>
            </a:r>
            <a:endParaRPr lang="en-US" sz="2607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тысячелетие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Индии уже применялись хирургические методы лечения катаракты, что стало ранним достижением медицины в области офтальмологии.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1280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были изобретены первые очки, что значительно облегчило жизнь людям с нарушениями зрения и стало важным шагом в оптической технологии.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контактных линз расширило возможности коррекции зрения, позволяя активным людям улучшать зрение без использования очков.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лазерной хирургии дало возможность точной и безопасной коррекции многих видов нарушений зрения с высокой эффективностью.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зрении человека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способен различать до 10 миллионов оттенков цвета, благодаря уникальной работе колбочек в сетчатке. Моргание очищает и увлажняет глазную поверхность примерно 10–12 раз в минуту.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доли секунды зрачок адаптируется к освещённости, сужаясь в ярком свете и расширяясь в темноте. Фотоны света даже на уровне отдельных квантов воспринимаются сетчаткой, обеспечивая высокую чувствительность.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зрении — залог успешного будущего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глаз важно для полноценной жизни. Современные технологии и исследования помогают сохранить зрение, обеспечивая лучшее качество обучения, работы и общения.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2026-05-09T13:29:33Z</dcterms:created>
  <dcterms:modified xsi:type="dcterms:W3CDTF">2026-05-09T13:29:33Z</dcterms:modified>
</cp:coreProperties>
</file>