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в системе животного мира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— часть животного мира и чем он принципиально особенный?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место человека в природе
</a:t>
            </a:r>
            <a:endParaRPr lang="en-US" sz="274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происхождение Homo sapiens, мы видим его родство с другими млекопитающими и приматами. Этот взгляд помогает понять, как биологическая эволюция связана с культурой, языком и обществом современного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разнообразие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 систематике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Животные, типу Хордовые, классу Млекопитающие и отряду Приматы. Далее его систематическое положение включает семейство Гоминиды, род Homo и вид Homo sapiens.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популяции человека различаются по внешним признакам, но все относятся к одному виду. Эти различия отражают приспособление к среде и не нарушают биологического единства человечества.
</a:t>
            </a:r>
            <a:endParaRPr lang="en-US" sz="11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17032"/>
            <a:ext cx="483900" cy="43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17941" y="2815981"/>
            <a:ext cx="32805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95260" y="1513501"/>
            <a:ext cx="273375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общие признаки человека и животных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человека, как и у большинства позвоночных животных, есть внутренний скелет с позвоночником. Он служит опорой тела, защищает спинной мозг и обеспечивает движение.
</a:t>
            </a:r>
            <a:endParaRPr lang="en-US" sz="786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человека — часть общей биологии млекопитающих. Развитие эмбриона в организме матери повышает защиту потомства и создаёт более надёжные условия для раннего роста.
</a:t>
            </a:r>
            <a:endParaRPr lang="en-US" sz="78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постоянной температуры тела свойственно млекопитающим и позволяет жить в разных климатических условиях. Это требует активного обмена веществ, работы сердца и дыхательной системы.
</a:t>
            </a:r>
            <a:endParaRPr lang="en-US" sz="783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лёгкие, печень и другие органы человека устроены по общему плану с органами животных. Их согласованная работа обеспечивает питание, дыхание, кровообращение и очищение организма.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и рефлексы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 и основные жизненные реакции: раздражение, движение, питание, выделение, сон и защитные рефлексы. Благодаря этому человек остаётся частью единой системы живой природы.
</a:t>
            </a:r>
            <a:endParaRPr lang="en-US" sz="7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человека и крупных приматов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человека и крупных приматов имеет общий план строения. Сходство заметно в плечевом поясе, строении конечностей и подвижности суставов, а у некоторых видов — в способности к кратковременному прямостоянию.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шимпанзе и горилл развиты мимика, жесты и сложные социальные взаимодействия. Они могут использовать простые орудия, что показывает близость многих поведенческих механизмов к человеческим.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человека от животных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изменило пропорции тела человека: оно стало удерживаться на двух опорах, освободив руки для переноски предметов и работы с инструментами. Это повлияло на весь образ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человека достиг объёма 1300–1400 г и особенно развитой коры больших полушарий. Благодаря этому усилились память, планирование, обучение и способность к сложным решениям.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Членораздельная речь позволила точно передавать информацию, координировать действия и накапливать знания между поколениями. Орудийная деятельность стала не случайной, а целенаправленной и постоянно усложняемой.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сочетания мышления, речи и труда возникла культура: нормы поведения, традиции, искусство и наука. Именно она определила человеческое общество как особую форму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мозг: сравнительный анализ человека и животных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Различается не только масса мозга, но и организация коры, особенно лобных долей и речевых центров.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организация мозга, тем выше возможности абстрактного мышления, планирования и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средние значения массы мозга человека и шимпанзе.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 его эволюционное 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S-образный позвоночник смягчает удар при шаге, широкий таз помогает удерживать центр тяжести, а сводчатая стопа повышает устойчивость при длительной ходьбе.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для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Освобождённые руки стали использоваться для переноски пищи, ухода за потомством и изготовления орудий. Прямохождение также облегчило освоение новых территорий и дальние миграции.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кисти и функциональные возможности руки человека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Противопоставленный большой палец, подвижные суставы и развитая чувствительность кисти обеспечивают точный захват. Это делает возможными письмо, рисование, шитьё и тонкую сборку предметов.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не может так же уверенно удерживать мелкие объекты и создавать сложные инструменты. Поэтому человеческая рука стала важнейшим биологическим основанием труда и техники.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социального устройства Homo sapiens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жизнь Homo sapiens усложнялась от небольших групп к племенам, поселениям и государствам. Чем больше становилось общество, тем важнее были координация, правила и распределение ролей.
</a:t>
            </a:r>
            <a:endParaRPr lang="en-US" sz="1067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объединения людей развивались языки, символы и культурные коды. Они позволяли передавать опыт, сохранять память о прошлом и поддерживать устойчивые нормы поведения внутри сообщества.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системы, этика, мораль и религиозные представления стали механизмами саморегуляции общества. Они ограничивали конфликт, задавали допустимые модели поступков и формировали ответственность личности.
</a:t>
            </a:r>
            <a:endParaRPr lang="en-US" sz="1011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животных, человек способен осознанно формулировать абстрактные нормы, обсуждать их и изменять. Именно это делает общество не только биологическим, но и ценностным явлением.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и моральные качества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позволяет человеку не только воспринимать мир, но и оценивать собственные поступки. Благодаря самоанализу он замечает ошибки, сопоставляет мотивы и меняет поведение осмысленно.
</a:t>
            </a:r>
            <a:endParaRPr lang="en-US" sz="1051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формирует представления о добре, зле, долге и ответственности. Совесть помогает соотносить личные желания с нормами общества и делать выбор, который нельзя свести к простому инстинкту.
</a:t>
            </a:r>
            <a:endParaRPr lang="en-US" sz="1118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способность выбирать между возможными действиями делает культуру устойчивой. Нормы поведения, традиции и воспитание закрепляют опыт поколений и создают пространство для развития личности.
</a:t>
            </a:r>
            <a:endParaRPr lang="en-US" sz="10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 как культурного и биологического фактора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 абстракция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язык строится по правилам грамматики, поэтому позволяет соединять слова в бесконечное число смыслов. Он выражает не только предметы, но и идеи, время, причины и предположения.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люди передают знания, нормы, эмоции и исторический опыт. Разнообразие языков мира показывает, как одна биологическая способность разворачивается в множество культурных традиций.
</a:t>
            </a:r>
            <a:endParaRPr lang="en-US" sz="1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биология влияет на обучение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длительное детство и развитый мозг создают у человека особенно долгий период обучения.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развитие и сложнее мозг, тем больше значение обучения, речи и социальной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 биологии человека и приматов; оценка числа нейронов по нейроанатомическим исследованиям.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900" y="1428204"/>
            <a:ext cx="1837500" cy="13888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6938" y="1428204"/>
            <a:ext cx="1837500" cy="13888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5" y="1392535"/>
            <a:ext cx="1837500" cy="14247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7675" y="1378817"/>
            <a:ext cx="1837500" cy="14247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свидетельства пути Homo sapiens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458124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первых предков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стоянках австралопитеков археологи находят признаки ранней приспособленности к жизни на открытых пространствах. Эти находки помогают понять, как менялись способы передвижения, добычи пищи и взаимодействия с окружающей средой.
</a:t>
            </a:r>
            <a:endParaRPr lang="en-US" sz="870" dirty="0"/>
          </a:p>
        </p:txBody>
      </p:sp>
      <p:sp>
        <p:nvSpPr>
          <p:cNvPr id="11" name="Text 2"/>
          <p:cNvSpPr txBox="1"/>
          <p:nvPr/>
        </p:nvSpPr>
        <p:spPr>
          <a:xfrm>
            <a:off x="2631161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умелой руки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Homo habilis и Homo erectus каменные орудия становятся разнообразнее и точнее. Позже человек осваивает новые территории, а вместе с этим — коллективную охоту, изготовление прочных орудий и контроль огня.
</a:t>
            </a:r>
            <a:endParaRPr lang="en-US" sz="891" dirty="0"/>
          </a:p>
        </p:txBody>
      </p:sp>
      <p:sp>
        <p:nvSpPr>
          <p:cNvPr id="12" name="Text 3"/>
          <p:cNvSpPr txBox="1"/>
          <p:nvPr/>
        </p:nvSpPr>
        <p:spPr>
          <a:xfrm>
            <a:off x="4823986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захоронениях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оставили не только орудия, но и свидетельства сложного поведения: погребения, заботу о больных, использование украшений из костей и раковин. Такие находки показывают, что символическое мышление развивалось задолго до современного человека.
</a:t>
            </a:r>
            <a:endParaRPr lang="en-US" sz="816" dirty="0"/>
          </a:p>
        </p:txBody>
      </p:sp>
      <p:sp>
        <p:nvSpPr>
          <p:cNvPr id="13" name="Text 4"/>
          <p:cNvSpPr txBox="1"/>
          <p:nvPr/>
        </p:nvSpPr>
        <p:spPr>
          <a:xfrm>
            <a:off x="6911886" y="332418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кроманьонцев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создали наскальные рисунки, украшения из кости и предметы с выраженным символическим смыслом. Эти артефакты отражают не просто быт, а способность к образному мышлению, передаче опыта и формированию общих представлений.
</a:t>
            </a:r>
            <a:endParaRPr lang="en-US" sz="848" dirty="0"/>
          </a:p>
        </p:txBody>
      </p:sp>
      <p:sp>
        <p:nvSpPr>
          <p:cNvPr id="14" name="Text 5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приспособления к преобразованию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десяти тысяч лет назад человек начал целенаправленно менять ландшафты: распахивать землю, разводить скот и строить постоянные поселения. Города и дороги превратили природное пространство в культурную среду.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большинства животных, Homo sapiens способен менять биотопы в больших масштабах и надолго. Это приводит к загрязнению, сокращению видов и нарушению равновесия экосистем.
</a:t>
            </a:r>
            <a:endParaRPr lang="en-US" sz="11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высокоорганизованных 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заметно в развитом поведении, но сочетание речи и культуры делает человека особым случаем.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встречаются интеллект, общение и использование предметов, но у человека они объединены с абстрактной речью и накопительной культурой.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школьного курса биологии и этологии животных.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взаимодействия и вызовы: человек и животные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не только разрушать экосистемы, но и восстанавливать их: создавать заповедники, возвращать редкие виды и менять хозяйственные практики ради сохранения природного баланса.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усиливаются риски исчезновения видов, потери местообитаний и нарушения пищевых цепей. Климатические изменения затрагивают животных быстрее, чем многие сообщества успевают адаптироваться.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защита животных становится не частной темой, а частью биоэтики. Обсуждаются условия содержания, допустимость экспериментов и границы вмешательства в жизнь других видов.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Homo sapiens особенно велика, потому что именно он способен осознанно оценивать последствия своих решений. Сохранение разнообразия жизни — это проверка зрелости человеческой цивилизации.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3587" y="2009288"/>
            <a:ext cx="541275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5075" y="2698725"/>
            <a:ext cx="618600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0150" y="3582035"/>
            <a:ext cx="629100" cy="503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вызова будущего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открывает возможности лечения и повышения устойчивости организмов. Но чем точнее вмешательство, тем важнее вопросы безопасности, наследования изменений и допустимых границ.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и эксперименты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стыке видов, включая введение человеческих генов приматам, заставляют пересматривать привычные представления о биологической уникальности. На первый план выходят ответственность и контроль.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Биоэтические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не только от технологий, но и от правил их применения. Нужны прозрачные решения, которые учитывают достоинство человека, благополучие животных и интересы общества.
</a:t>
            </a:r>
            <a:endParaRPr lang="en-US" sz="11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человек в природе и обществе
</a:t>
            </a:r>
            <a:endParaRPr lang="en-US" sz="2795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остаётся частью животного мира, поскольку его строение, происхождение и основные жизненные процессы подчинены общим законам эволюции и биологии.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уникальность человека проявляется в речи, мышлении, культуре и социальной организации. Именно их сочетание позволило создать науку, право, искусство и сложные формы общения.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собственного происхождения помогает точнее понять место человека на Земле. А осознание влияния на природу напоминает, что знания должны сопровождаться ответственностью.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системе природы и общества: главный вывод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возник в ходе эволюции, но сумел превратить биологические возможности в культуру, науку и общественные нормы. Понимание этого баланса помогает действовать разумно и бережно по отношению к миру.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2026-05-10T03:15:20Z</dcterms:created>
  <dcterms:modified xsi:type="dcterms:W3CDTF">2026-05-10T03:15:20Z</dcterms:modified>
</cp:coreProperties>
</file>