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суша: материки, рельеф, климат и жизнь людей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суше Земли: от материков до жизни людей.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на карте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 — это не просто материки и острова. Именно здесь формируются города, дороги, поля, природные зоны и условия, в которых живёт большинство людей.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Земли и их главные особенности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выделяют Евразию, Африку, Северную Америку, Южную Америку, Антарктиду и Австралию. Каждый материк имеет свои размеры, природные условия и историю освоения человеком.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 Азию, занимает наибольшую площадь и отличается очень большим числом населения. Здесь расположены самые разные природные зоны — от арктических пустынь до тропиков.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ледяной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почти полностью скрыта под ледяным покровом. Из-за сурового климата здесь нет постоянного населения, а хозяйственная деятельность сильно ограничена научными исследованиями.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самый маленький материк Земли. Она заметно удалена от других крупных участков суши, поэтому её природа отличается большим числом уникальных растений и животных.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не похожи друг на друга по площади, природным условиям и плотности населения. Эти различия влияют на размещение городов, транспорта, сельского хозяйства и полезных ископаемых.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материков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насколько различаются материки по размерам и почему это важно для природы и хозяйства.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намного больше Австралии, поэтому на материках по-разному распределяются ресурсы, население и природные условия.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справочные данные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архипелаги и полуострова на карте мира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окружённый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 — крупнейший остров Земли. Он со всех сторон окружён водой, но остаётся частью огромной арктической суши. На карте такие территории помогают понять, как вода разделяет и одновременно связывает пространства.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из множества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острова образуют архипелаг — цепочку близко расположенных островов. Здесь особенно заметно, как морское положение влияет на климат, транспорт, расселение людей и развитие морского хозяйства.
</a:t>
            </a:r>
            <a:endParaRPr lang="en-US" sz="856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Полуостров, уходящий в море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Аравийский полуостров вдаётся в воды сразу нескольких морей и соединён с материком узкой частью суши. Такие формы часто становятся удобными районами для портов, торговли и крупных городов.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Земли: суша и Мировой океан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массивы суши сосредоточены в Северном полушарии, где расположены многие крупные государства и города.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преобладает на планете, но именно суша определяет основные центры жизни и хозяйства людей.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справочные данные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суши: основные формы поверхности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имеют сравнительно ровную поверхность и обычно удобны для земледелия, транспорта и строительства. На них нередко располагаются крупные города, сельскохозяйственные районы и густонаселённые территории.
</a:t>
            </a:r>
            <a:endParaRPr lang="en-US" sz="880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находятся высоко над уровнем моря, но поверхность у них относительно выровненная. Такие территории соединяют признаки гор и равнин, поэтому природные условия там могут сильно различаться.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 — это высокие участки земной поверхности с крутыми склонами и значительными перепадами высот. Они затрудняют строительство, но часто богаты полезными ископаемыми и источниками пресной воды.
</a:t>
            </a:r>
            <a:endParaRPr lang="en-US" sz="9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рельеф суши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взаимодействие внутренних и внешних сил, которые изменяют поверхность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горные системы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различаются не только высотой вершин, но и длиной цепей, что важно для карт и природных границ.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 — самые высокие, а Анды — самые протяжённые; крупные горы часто приурочены к границам литосферных плит.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справочные данные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суши и его зависимость от широты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экватора солнечные лучи падают почти отвесно, поэтому там жарко и влажно круглый год. Такие условия способствуют росту густых лесов и богатому разнообразию растений и животных.
</a:t>
            </a:r>
            <a:endParaRPr lang="en-US" sz="966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осадков часто мало, а испарение велико, поэтому здесь распространены пустыни и полупустыни. Растения и животные приспосабливаются к жаре и недостатку воды.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ярко выражены времена года. Здесь встречаются леса, степи и удобные для жизни территории, где люди давно развивают земледелие и транспорт.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полюсам климат становится холодным и сухим. Короткое лето, сильные ветры и продолжительная зима делают жизнь человека здесь особенно трудной и ограничивают хозяйственную деятельность.
</a:t>
            </a:r>
            <a:endParaRPr lang="en-US" sz="9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34757"/>
            <a:ext cx="4122000" cy="11517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суши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суши и их связь с климатом, растениями и животными.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природных зон определяется прежде всего количеством тепла и влаги; чем сильнее их дефицит, тем беднее и разреженнее живой мир.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суши и их значение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она 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очень медленно под воздействием воды, воздуха, живых организмов и разложения остатков растений и животных. Для её образования нужны десятки и сотни лет.
</a:t>
            </a:r>
            <a:endParaRPr lang="en-US" sz="1248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почвы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почв зависит урожайность полей, состояние лесов и качество пастбищ. Особенно ценятся почвы степей и лесостепей, где тепла и влаги достаточно для активного роста растений.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это верхний плодородный слой суши, в котором живут микроорганизмы, мелкие животные и размещаются корни растений. Именно здесь начинается большинство наземных экосистем.
</a:t>
            </a:r>
            <a:endParaRPr lang="en-US" sz="12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суше живёт больше людей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 для жизни территории с водой, мягким климатом и удобным рельефом; именно там исторически возникали крупные города и центры хозяйства.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селятся неравномерно: больше всего — там, где проще получать воду, выращивать пищу и строить дороги; меньше всего — в суровых и труднодоступных районах.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школьной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суши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переносят воду через материки, соединяя горы, равнины и низменности. Они питают населённые пункты, орошают поля и нередко служат важными путями сообщения.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накапливают пресную воду, поддерживают рыболовство и водоснабжение, а также смягчают местный климат. Многие из них являются важными природными хранилищами воды.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содержат огромные запасы пресной воды и постепенно пополняют реки в тёплый сезон. Они особенно важны для горных и приполярных территорий.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задерживают воду, уменьшают риск паводков и служат средой обитания для многих растений и животных. Они также влияют на влажность воздуха и состояние почв.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сушу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виды хозяйственного освоения суши и возможные экологические последствия при чрезмерной нагрузке.
</a:t>
            </a:r>
            <a:endParaRPr lang="en-US" sz="9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суши и их причины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суши и факторы, которые их усиливают.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суши связано с деятельностью человека; без бережного использования земель, лесов и воды природные системы быстро теряют устойчивость.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на суше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создают для сохранения природных комплексов почти в неизменном виде. Здесь ограничена хозяйственная деятельность, поэтому редкие виды растений и животных получают надёжную защиту.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сочетают охрану природы и организованный отдых людей. В них можно увидеть ценные ландшафты, не нарушая важные условия для жизни животных и растений.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помогают сохранять отдельные виды, участки лесов, степей, болот или берегов. Такие территории дополняют систему охраны природы и поддерживают природное разнообразие.
</a:t>
            </a:r>
            <a:endParaRPr lang="en-US" sz="11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суши и их неравномерное размещение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ресурсы требуют разных природных условий: леса — достаточного увлажнения, пахотные земли — плодородных почв, вода — речных бассейнов и озёрных котловин.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неравномерно, поэтому их доступность зависит от климата, рельефа и геологического строения территории; это влияет на хозяйство стран.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школьной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суша особенно важна для будущего Земли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даёт пищу, пресную воду, древесину, полезные ископаемые и пространство для строительства. Без этих ресурсов невозможно устойчивое развитие хозяйства и нормальные условия жизни.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почвы, реки и природные зоны поддерживают разнообразие растений и животных. Если их разрушать, нарушается природное равновесие и ухудшаются условия для человека.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жизни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суше живёт большая часть населения Земли. Здесь сосредоточены города, дороги, сельскохозяйственные районы и предприятия, от которых зависит повседневная жизнь людей.
</a:t>
            </a:r>
            <a:endParaRPr lang="en-US" sz="871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для всех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суши помогает беречь землю для будущих поколений. Это означает экономное отношение к ресурсам, охрану природы и снижение вреда от хозяйственной деятельности.
</a:t>
            </a:r>
            <a:endParaRPr lang="en-US" sz="8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Суша: маленькая часть планеты, огромная роль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занимает меньшую часть поверхности Земли, чем океан, но именно здесь сосредоточены материки, население, ресурсы и хозяйственная деятельность. Бережное отношение к ней особенно важно.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2026-06-02T11:45:30Z</dcterms:created>
  <dcterms:modified xsi:type="dcterms:W3CDTF">2026-06-02T11:45:30Z</dcterms:modified>
</cp:coreProperties>
</file>