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сделал стих точным, строгим и ясным.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Франсуа Малерб: поэт, который изменил французскую поэзию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на рубеже XVI–XVII веков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времена Малерба Франция переживала религиозные войны и усиливала королевскую власть. В литературе ещё чувствовалась свобода Ренессанса, но всё заметнее ценились порядок, логика и языковая норма.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Франсуа Малерба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1555: рождение в Каннах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Франсуа Малерб появился на свет в 1555 году в Каннах, в Нормандии. Его детство прошло в среде, где ценили образование и знание латинской культуры.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Юность: учёба и первые стихи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получил хорошее образование, познакомился с античной литературой и рано начал писать стихи. Уже тогда его интересовали точность слова и правильная форма.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Молодость: служба у покровителей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известности в литературе Малерб работал при знатных покровителях. Эта служба дала ему опыт придворной жизни и помогла войти в круги, где ценили поэзию.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Франсуа Малерба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 главные этапы его жизни и литературного пути.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данных видно, что Малерб прошёл путь от провинциального поэта до влиятельной придворной фигуры.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из литературных справочников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Малерб при дворе Генриха IV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его стихов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него ждали ясной речи, строгого ритма и безупречной отделки текста. Такие стихи звучали торжественно и сдержанно, что особенно ценилось в окружении короля.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Придворный успех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дворе Генриха IV Малерб стал известен как автор торжественных од и официальных стихов. Его поэзия соответствовала требованиям придворной среды и быстро укрепила его авторитет.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принципы его поэзии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Малерб требовал точности слова и не терпел небрежности. Он считал, что каждое выражение должно быть выбрано осознанно, а смысл — передан без тумана и лишних украшений.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уделял большое внимание форме стиха: размеру, рифме и звучанию строк. Для него плохая рифма или сбивчивый ритм могли испортить всё впечатление от произведения.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ценил порядок и сдержанность сильнее, чем пышные чувства. Его идеал — стихотворение, где всё подчинено ясной мысли, аккуратной композиции и тщательной правке.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Малерб работал над стихом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его последовательный и очень строгий способ создания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против растянутых стихов, где мысль теряется среди длинных фраз. По его мнению, текст должен двигаться быстро и не перегружать читателя.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Малерб критиковал у поэтов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Малерб не любил лишние украшения и слишком пышные образы. Он считал, что красота стихов должна быть сдержанной и служить смыслу, а не отвлекать от него.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резко относился к слабым рифмам и неточным словам. Для него такая небрежность показывала недостаток мастерства и слабый контроль над формой.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требовал чёткости и дисциплины, поэтому его замечания были строгими. Многие авторы считали его критиком, с мнением которого приходилось считаться всерьёз.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стиля Малерба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строилась не на эффектности, а на точной и выверенной работе со словом.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стиля связаны с дисциплиной: форма у Малерба важнее эмоциональной пышности.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характеристик поэзии Франсуа Малерба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304015"/>
            <a:ext cx="387900" cy="310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оды принесли Малербу наибольшую известность. В них он умел звучать возвышенно, но при этом сохранял строгий порядок мыслей и очень точную форму.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Послания позволяли ему обращаться к конкретным людям и событиям. Такие тексты были связаны с придворной жизнью и часто отличались сдержанным, официальным тоном.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Послания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элегиях Малерб мог говорить о чувствах и размышлениях, но даже здесь избегал излишней пышности. Его стиль оставался ясным, спокойным и хорошо выстроенным.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Элегии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Переводя тексты, он показывал уважение к точности слова и форме оригинала. Этот опыт помогал ему ещё строже относиться к языку и к качеству поэтической речи.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в которых писал Малерб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Малерб требовал, чтобы стих был построен точно и без случайных отклонений. Он особенно внимательно относился к размеру, рифме и порядку слов, считая их основой поэтической выразительности.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подход менял саму работу поэта: текст нужно было не только сочинить, но и тщательно проверить, убрать лишнее и добиться ясного звучания. Так стих становился более строгим и завершённым.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эти принципы стали важны для французского классицизма. В литературе всё больше ценились мера, логика и дисциплина формы, а Малерб оказался одним из тех, кто подготовил этот поворот.
</a:t>
            </a:r>
            <a:endParaRPr lang="en-US" sz="1379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стиха и её значение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8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Малерб и французский литературный язык
</a:t>
            </a:r>
            <a:endParaRPr lang="en-US" sz="3088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Малерб стремился к тому, чтобы литературная речь была точной, чистой и понятной. Он не принимал небрежных выражений и помогал утверждать более строгие нормы письменного языка.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влияние выходило за рамки поэзии. Благодаря его авторитету французские писатели внимательнее относились к выбору слов, ясности фраз и правильности выражения, что укрепляло литературную дисциплину.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Малерба в развитии французской литературы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 точные измерения, а направление литературного движения во Франции от свободы к норме и правилу.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Малерб занимает переходное место: он усилил требования к форме и помог подготовить классицизм.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французской литературы; схема носит интерпретационный характер.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идеи Малерба распространялись в литературе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6370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 века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Малерб начинает вырабатывать строгие правила стиха и привлекает внимание к точности языка. Его позиция выделяется на фоне более свободной поэзии эпохи.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85275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дворе и в литературных кругах его советы и оценки становятся авторитетными. Авторы всё чаще обсуждают качество формы, ритма и рифмы с оглядкой на Малерба.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57050" y="2373650"/>
            <a:ext cx="2591400" cy="21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1628 года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поэта его подход не исчезает. Он продолжает влиять на поэтические нормы и становится важной опорой для французского классицизма.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850" y="1740875"/>
            <a:ext cx="8203800" cy="1966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литературные требования от ренессансной свободы к дисциплине классицизма.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изменение — переход от более свободного письма к осознанному контролю формы и языка.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истории французской литературы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Малерба и после него: сравнение поэтических норм
</a:t>
            </a:r>
            <a:endParaRPr lang="en-US" sz="28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350" y="1695740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98850" y="1689200"/>
            <a:ext cx="323400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42888" y="1689200"/>
            <a:ext cx="36382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27350" y="1689200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91600" y="1689200"/>
            <a:ext cx="323400" cy="323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362400" y="326250"/>
            <a:ext cx="84513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звучат у Малерба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614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Малерба важна мысль о человеческой обязанности. Он показывает, что поступки человека оцениваются не только по чувствам, но и по ответственности перед другими.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792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обращается к теме быстротечности жизни. В его произведениях время напоминает о переменах, утрате и необходимости ценить порядок в мире и в душе.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9434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придворный поэт, Малерб писал о власти уважительно и торжественно. Эта тема связана у него с государственным порядком, служением и официальным звучанием стиха.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077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у Малерба — это не только чувство, но и нравственная позиция. Она проявляется в преданности слову, делу и тем людям, которым посвящено стихотворение.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71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чести помогает показать достоинство человека и его внутреннюю собранность. Для Малерба это особенно важно: поэзия должна поддерживать высокую и ясную моральную планку.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Малерба помнят как поэта, который связал красоту стиха с точной работой над словом. Он показал, что вдохновение важно, но без проверки и правки текст теряет силу.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имя часто называют рядом с идеей литературной нормы. Для французской поэзии он стал символом перехода от свободного выражения к строгой художественной дисциплине.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Малерб важен для понимания истории литературы. Его пример помогает увидеть, как одно влияние может изменить вкусы эпохи и подготовить появление новых литературных правил.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Малерба помнят сегодня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Малерб как реформатор стиха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Малерба обычно рассматривают как автора, который изменил представление о стихе. Его творчество помогает понять, почему в поэзии важны не только чувства, но и форма.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Малерба в школьном изучении литературы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его биография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биография показывает связь между личностью писателя и переменами в культуре. Через пример Малерба удобно объяснять, как один человек способен повлиять на литературное развитие целой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наследие Малерба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влияние заметно и в поэзии, и в отношениях между писателем и языковой нормой.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наследие Малерба — привычка требовать точности, дисциплины и тщательной отделки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французской литературы; значения отражают относительную значимость аспектов.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Малерб: поэт, который научил стих порядку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Франсуа Малерб сделал французскую поэзию более строгой, ясной и точной. Его работа повлияла не только на стихи, но и на развитие литературных правил во всей Франции.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2026-05-23T03:11:55Z</dcterms:created>
  <dcterms:modified xsi:type="dcterms:W3CDTF">2026-05-23T03:11:55Z</dcterms:modified>
</cp:coreProperties>
</file>