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любви, верности и мужестве в слове Высоцкого.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С. Высоцкий и «Баллада о любви»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сюжет и вечные ценности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опирается на традиции старинной песни: в ней есть путь героя, опасность, клятва и нравственный выбор. Через легендарный мир Высоцкий говорит о чести, стойкости и любви простым, но точным языком.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Высоцкий: поэт, актёр, исполнитель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писал тексты, в которых разговорная речь звучит напряжённо и выразительно. Он умел передавать характер героя через короткие, сильные фразы и точный ритм.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драматизм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актёр Театра на Таганке, Высоцкий хорошо чувствовал сценическое действие. Поэтому его песни часто воспринимаются как маленькие драматические истории с живыми образами и конфликтом.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Исполняя собственные произведения под гитару, он соединял музыку, слово и личную интонацию. Это делало каждую песню особенно убедительной и близкой слушателю.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разговор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«Баллада о любви» показывает, что в его творчестве важны не только чувства, но и внутренний выбор. Через сюжет Высоцкий говорит о достоинстве, верности и ответственности.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сразу ощущается мир легенды: здесь важны замки, дороги, мечи, клятвы и опасность. Эти детали создают ощущение давнего времени и настраивают на серьёзный, торжественный тон.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Замок, дорога и рыцарский мир
</a:t>
            </a:r>
            <a:endParaRPr lang="en-US" sz="297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образы помогают увидеть, что чувства героев проверяются поступками. Для иллюстрации хорошо подходят замок, рыцарь, лесная дорога или старая карта: они поддерживают настроение пути и испытания.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 баллады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Возникает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впервые переживает любовь как важное событие, которое меняет его внутреннее состояние.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требует ответа: нужно понять, готов ли человек быть честным и верным.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—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испытаний подтверждает, что настоящее чувство способно выдержать трудности и сохранить смысл.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Приходят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возникают опасность, разлука и страх, и любовь проверяется не словами, а делом.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баллады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смыслы в тексте звучат особенно сильно и почему баллада остаётся напряжённой.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любви, которая проверяется обстоятельствами. Верность и честь поддерживают эту мысль, а опасность придаёт сюжету драматизм.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«Баллады о любви» В. С. Высоцкого; данные условно-оценочные, для учебной визуализации.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Высоцкого — это не только чувство, но и ответственность. Человек должен уметь отвечать за свои слова, не прятаться от трудностей и сохранять внутреннюю честность.
</a:t>
            </a:r>
            <a:endParaRPr lang="en-US" sz="1154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чувство требует смелости. Герой не просто переживает эмоции, а принимает решение действовать достойно, даже если путь связан с опасностью, разлукой и сомнениями.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балладе любовь близка к рыцарскому идеалу. Она связана с верностью, уважением к другому человеку и готовностью пройти испытание ради сохранения настоящего чувства.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Высоцкий понимает любовь
</a:t>
            </a:r>
            <a:endParaRPr lang="en-US" sz="27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чувства от встречи к утверждению
</a:t>
            </a:r>
            <a:endParaRPr lang="en-US" sz="2311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смысловым этапам развития любовного чувства в балладе.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870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художественный язык
</a:t>
            </a:r>
            <a:endParaRPr lang="en-US" sz="269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текст запоминающимся и усиливают ощущение движения мысли. Они помогают выделить ключевые слова и собрать разрозненные детали в единый эмоциональный поток.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спокойного и тревожного, высокого и простого подчёркивает напряжение баллады. Благодаря контрастам любовь и опасность ощущаются особенно резко и ясно.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придаёт словам песенную стройность и помогает слушателю следить за развитием сюжета. Текст звучит как рассказ, который одновременно можно произнести и спеть.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важны точные и выразительные картины, которые быстро создают настроение. Простые слова в таком окружении приобретают более глубокий и торжественный смысл.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звучит в исполнении Высоцкого
</a:t>
            </a:r>
            <a:endParaRPr lang="en-US" sz="308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которому верят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Высоцкий исполнял «Балладу о любви», его голос звучал не просто как пение, а как живой разговор. В нём слышались напряжение, убеждённость и личное переживание. Именно поэтому строкам легко доверять, а образ героя становится особенно убедительным.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как часть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у Высоцкого не была только сопровождением. Она помогала держать ритм, выделять смысловые паузы и усиливать драматизм текста. На сцене или в записи песня воспринималась как цельный маленький спектакль, где слово и музыка работают вместе.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с гитарой часто представляют именно так, потому что эта деталь точно передаёт его манеру. Он выглядел как исполнитель, который не отделяет себя от песни, а проживает её вместе со слушателем. Это делает «Балладу о любви» особенно узнаваемой.
</a:t>
            </a:r>
            <a:endParaRPr lang="en-US" sz="14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79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детали баллады складываются в цельный смысл: путь, опасность, клятва, любовь и финальный вывод связаны между собой.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существуют отдельно: каждый из них раскрывает нравственный смысл произведения и подводит к мысли о стойкости чувства.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баллады В. С. Высоцкого «Баллада о любви»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баллады
</a:t>
            </a:r>
            <a:endParaRPr lang="en-US" sz="315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строится как небольшой рассказ с событиями, столкновением сил и ясным развитием действия. Благодаря этому читатель не только чувствует настроение, но и следит за судьбой героя.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жанра важен конфликт, в котором герою приходится преодолевать страх, опасность или внутреннее сомнение. Такое напряжение делает каждую деталь значимой и усиливает впечатление от финала.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сюжета баллада сохраняет личное, эмоциональное звучание. В «Балладе о любви» это помогает показать не событие само по себе, а переживание героя и его отношение к любви.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обычно завершает рассказ выводом о чести, долге или верности. У Высоцкого этот итог звучит особенно ясно: приключенческий фон нужен для серьёзного разговора о человеческом характере.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развитие песни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рост напряжения, но и смену тональности: от личного переживания к более широкому, почти нравоучительному звучанию.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нарастают постепенно и достигают пика в момент испытания, после чего внимание смещается к главной мысли о стойкости любви.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В. С. Высоцкого «Баллада о любви»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легендой о Робин Гуде
</a:t>
            </a:r>
            <a:endParaRPr lang="en-US" sz="305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песни — мир рыцарей, дорог и клятв. Он напоминает легенды о Робин Гуде, где важны справедливость, смелость и защита слабых.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не пересказывает известную историю буквально, а использует её атмосферу. Средневековый фон становится способом говорить о любви, верности и чести.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человеческий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подходу баллада выходит за рамки приключения. Легенда помогает увидеть в герое не сказочного персонажа, а человека, который делает нравственный 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дороги и испытания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балладе показывает не просто перемещение героя, а его жизненный путь. Она ведёт через сомнения, риск и необходимость принимать решения, не теряя внутренней опоры.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на этом пути подчёркивают, что любовь и верность проверяются делом. Поэтому образ дороги связан с преодолением, а не с лёгким приключением или случайной удачей.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8940"/>
            <a:ext cx="4231200" cy="20098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образы помогают раскрыть тему и какой смысл за ними стоит. Это помогает увидеть внутреннее единство баллады.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сходятся в одной идее: человек раскрывается в трудной ситуации, когда приходится выбирать между страхом и верностью своим принципам.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баллады В. С. Высоцкого «Баллада о любви»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балладе есть знакомая каждому ситуация: нужно выбрать между осторожностью и смелым поступком. Поэтому исторический сюжет легко связывается с обычной жизнью и школьным опытом.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отвечает за своё слово, а это понятная подросткам тема. Честность, верность обещанию и уважение к другим показываются не как абстрактные правила, а как реальные поступки.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о чувствах просто и ясно, без сложных объяснений. Благодаря этому любовь в балладе воспринимается не как далёкая романтическая история, а как серьёзное и близкое переживание.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обсуждать дружбу, ответственность и внутреннюю смелость. Именно поэтому она остаётся понятной даже тем, кто впервые знакомится с поэзией Высоцкого.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понятно школьникам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балладе
</a:t>
            </a:r>
            <a:endParaRPr lang="en-US" sz="2685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работают вместе: одни делают текст запоминающимся, другие помогают передать напряжение и торжественность звучания.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повтор и контраст: именно они усиливают эмоциональный эффект и помогают выделить ключевые смысловые моменты.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песни В. С. Высоцкого «Баллада о любви»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помогает точно связать балладу с историческим и культурным контекстом творчества Высоцкого.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 создания песни для фильма «Стрелы Робин Гуда».
</a:t>
            </a:r>
            <a:endParaRPr lang="en-US" sz="260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создания песни В. С. Высоцкого «Баллада о любви»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разговора о балладе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«Баллада о любви» показывает, что настоящие чувства проверяются не словами, а поступками. Высоцкий соединяет легенду, музыку и нравственный смысл, создавая яркое и понятное произведение.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2026-05-22T12:20:27Z</dcterms:created>
  <dcterms:modified xsi:type="dcterms:W3CDTF">2026-05-22T12:20:27Z</dcterms:modified>
</cp:coreProperties>
</file>