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90599" y="1394500"/>
            <a:ext cx="59463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7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опасности: как дом остаётся безопасным
</a:t>
            </a:r>
            <a:endParaRPr lang="en-US" sz="3579" dirty="0"/>
          </a:p>
        </p:txBody>
      </p:sp>
      <p:sp>
        <p:nvSpPr>
          <p:cNvPr id="6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 дом тоже требует внимания и осторожности каждый день.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нужно быть внимательным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мы чувствуем себя спокойно, поэтому легко забыть об осторожности. Но горячие предметы, вода, провода, стекло и мелочи могут быстро стать причиной травмы, если не соблюдать простые правила безопасности в комнате, на кухне и в ванной комнате.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Кухня: горячее, острое и скользкое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напитки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Опрокинутая кружка с чаем или супом может обжечь руки и ноги. На кухне лучше не спешить, а носить посуду осторожно и держаться подальше от края стола.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Плита и чайник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Плита, чайник и кастрюли могут сильно обжечь, особенно если к ним подойти слишком близко. Горячий пар и кипяток опасны даже тогда, когда всё выглядит привычно и спокойно.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Скользкий пол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полу вода или масло, ноги легко разъезжаются. Поэтому на кухне важно идти спокойно, смотреть под ноги и сразу сообщать взрослому о любой луже.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Ножи и стекло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Ножи, вилки и стеклянная посуда требуют особой аккуратности. Один неловкий жест — и можно порезаться или уронить предмет на пол, где он разобьётся на острые осколки.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на кухне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со взрослым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Плиту и духовку трогают только вместе со взрослым. Самостоятельные эксперименты здесь не нужны: горячая поверхность не любит любопытных пальцев.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тянуться через горячее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наклоняйся и не тянись через кастрюлю с кипятком или сковороду. Так можно обжечься паром, брызгами или случайно задеть горячую ручку.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 посудой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Ножи, вилки и стеклянные предметы берут только аккуратно и при помощи взрослого. Такие вещи не подходят для игр, даже если очень хочется проверить, как они блестят.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и сухой пол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на кухне должен быть сухим, а ручки кастрюль и сковородок — повёрнуты внутрь. Тогда меньше шансов зацепить их и устроить на кухне маленький, но очень неприятный фокус.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на кухне появилась 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горячей поверхности, пролитой воде и лёгком ожоге.
</a:t>
            </a:r>
            <a:endParaRPr lang="en-US" sz="2297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958" y="1671375"/>
            <a:ext cx="3193475" cy="31123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Электричество: его не видно, но оно опасно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Мокрые руки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Фен, утюг, зарядка и другие приборы нельзя брать мокрыми руками. Вода и электричество — плохая компания, они точно не дружат.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Розетки и провода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Розетки, провода и зарядки кажутся обычными, пока их не трогают мокрыми руками. Тогда появляется опасность удара током, поэтому к ним нужно относиться очень серьёзно.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Заглушки и 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Полезно, когда розетки закрыты заглушками, а ребёнок держится подальше от включённых приборов. Так можно любопытничать безопасно и без неприятных сюрпризов.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Повреждённый шнур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провод треснул, перегрелся или искрит, он может стать особенно опасным. Такой шнур нельзя дёргать, сгибать или прятать под ковёр, будто ничего не случилось.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рядом с электроприборами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726965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тянуть за шнур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выключить прибор, не дёргай провод из розетки за шнур. Так можно повредить провод и сделать его опасным для всех.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44013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сухими руками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Фен, утюг, зарядку и другие приборы трогают только сухими руками. Влажные ладони рядом с электричеством — очень плохая идея.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7537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Ничего не вставлять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вставлять в розетку палочки, карандаши и другие предметы. Розетка — не секретный ящик и не место для игр.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57626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звать взрослого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провод повреждён, прибор пахнет гарью или искрит, к нему не прикасаются. Нужно сразу отойти и позвать взрослого на помощь.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Лужа у раковины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маленькая лужа у раковины может оказаться очень коварной. Ребёнок делает шаг, нога скользит — и вот уже нужно не смеяться, а поднимать ушибленное колено. Поэтому пол лучше сразу вытирать насухо.
</a:t>
            </a:r>
            <a:endParaRPr lang="en-US" sz="1125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Горячая вода в кране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из крана не всегда приятная и безопасная. Если она слишком горячая, можно получить ожог за секунду. Перед тем как мыть руки, лучше попросить взрослого проверить температуру.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Нескользкий путь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ванной особенно помогает нескользкий коврик и спокойный шаг. Когда ребёнок не торопится, закрытый кран и сухой пол становятся настоящими помощниками, а не просто скучными деталями.
</a:t>
            </a:r>
            <a:endParaRPr lang="en-US" sz="1184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ванной и на кухне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8" y="1900220"/>
            <a:ext cx="63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40220"/>
            <a:ext cx="720000" cy="64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9948" y="3478989"/>
            <a:ext cx="63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537336"/>
            <a:ext cx="720000" cy="576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падения случаются часто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Стулья и табуреты
</a:t>
            </a:r>
            <a:pPr algn="l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стульях прыгают или пытаются кататься, они легко падают. Сиденье создано для сидения, а не для акробатики.
</a:t>
            </a:r>
            <a:endParaRPr lang="en-US" sz="986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Лестницы и подоконники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опасна, даже если сверху просто хочется посмотреть вокруг. Один неверный шаг на лестнице или у окна может закончиться серьёзным падением.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по комнате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спешке дети не замечают, куда ставят ноги. На скользком полу, в тесной комнате или у поворота бег превращается в риск.
</a:t>
            </a:r>
            <a:endParaRPr lang="en-US" sz="1000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вещи на пути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Игрушки, провода, обувь и коврики на проходе мешают идти. Нога цепляется за них, и маленькая задержка быстро превращается в падение.
</a:t>
            </a:r>
            <a:endParaRPr lang="en-US" sz="94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дом безопаснее от падений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действия, которые помогают не споткнуться и не упасть дома.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 бытовая химия — не для детских игр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коробка не значит «безопасно»
</a:t>
            </a:r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полке стоит красивая бутылка, будто из магазина соков, но внутри — средство для уборки. Ребёнок смотрит издалека и не тянет руку: такие вещи открывают и используют только взрослые. Закрытый шкаф помогает избежать ошибки и лишнего риска.
</a:t>
            </a:r>
            <a:endParaRPr lang="en-US" sz="710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Таблетки и сиропы — только по правилам
</a:t>
            </a:r>
            <a:pPr algn="l" indent="0" marL="0">
              <a:lnSpc>
                <a:spcPct val="100000"/>
              </a:lnSpc>
              <a:buNone/>
            </a:pPr>
            <a:r>
              <a:rPr lang="en-US" sz="71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аптечке лежат таблетки и сиропы, которые выглядят знакомо, но это не игрушки и не сладости. Даже маленькая ложка лекарства должна быть под контролем взрослого. Если упаковка закрыта, она остаётся на месте, а не в детских руках.
</a:t>
            </a:r>
            <a:endParaRPr lang="en-US" sz="716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Шкаф с наклейкой «Не трогать»
</a:t>
            </a:r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дверцей шкафа спрятаны порошки, спреи и чистящие жидкости. Наклейка напоминает: сюда нельзя заглядывать из любопытства. Чем дальше такие средства стоят от детских игр, тем спокойнее дома и тем меньше поводов звать взрослых в спешке.
</a:t>
            </a:r>
            <a:endParaRPr lang="en-US" sz="71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для лекарств и чистящих средств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смотрим
</a:t>
            </a:r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столе стоит неизвестная бутылка или баночка, её не трогают и не пробуют. Сначала нужно позвать взрослого и дождаться, когда он объяснит, что это такое.
</a:t>
            </a:r>
            <a:endParaRPr lang="en-US" sz="1134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Никаких экспериментов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Бытовую химию не нюхают, не смешивают и не переливают в другие ёмкости. Даже немного порошка или жидкости может быть опасно для кожи, глаз и дыхания.
</a:t>
            </a:r>
            <a:endParaRPr lang="en-US" sz="1056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Лекарства под замком
</a:t>
            </a:r>
            <a:pPr algn="ctr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Таблетки и сиропы хранят отдельно, высоко и в закрытой упаковке. Так они не попадут в детские руки и не перепутаются со сладостями.
</a:t>
            </a:r>
            <a:endParaRPr lang="en-US" sz="1106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Сразу зовём взрослого
</a:t>
            </a:r>
            <a:pPr algn="ctr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попало в рот или случайно было выпито, ждать нельзя. Нужно сразу позвать взрослого, чтобы он помог быстро и правильно.
</a:t>
            </a:r>
            <a:endParaRPr lang="en-US" sz="1089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591" y="1653603"/>
            <a:ext cx="2591131" cy="28809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Окна, балконы и высота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8" y="1705330"/>
            <a:ext cx="1779595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Подоконник — не место для игр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окно кажется интересным, к нему не подходят без взрослых. Возле подоконника нельзя бегать, толкаться или ставить стулья, чтобы не оказаться слишком близко к краю.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353398" y="1705330"/>
            <a:ext cx="1779595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Москитная сетка не спасает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сетку нельзя опираться и тем более садиться на неё. Она нужна от насекомых, а не для поддержки человека, поэтому ребёнок должен держаться подальше от открытого окна.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308458" y="1705330"/>
            <a:ext cx="1779595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Балкон требует внимания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балконе важно стоять спокойно и не наклоняться через перила. Дверь лучше держать закрытой, а игрушки и стулья отодвинуть, чтобы они не подталкивали к опасному краю.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16387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56387"/>
            <a:ext cx="720000" cy="64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948" y="3648244"/>
            <a:ext cx="63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720243"/>
            <a:ext cx="720000" cy="576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Предметы, которые выглядят безобидно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 и иглы
</a:t>
            </a:r>
            <a:pPr algn="l" indent="0" marL="0">
              <a:lnSpc>
                <a:spcPct val="100000"/>
              </a:lnSpc>
              <a:buNone/>
            </a:pPr>
            <a:r>
              <a:rPr lang="en-US" sz="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предметы нужны для дела, а не для игры. Их берут только аккуратно и под присмотром взрослого, потому что одно неловкое движение может привести к уколу или порезу.
</a:t>
            </a:r>
            <a:endParaRPr lang="en-US" sz="915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Батарейки
</a:t>
            </a:r>
            <a:pPr algn="l" indent="0" marL="0">
              <a:lnSpc>
                <a:spcPct val="100000"/>
              </a:lnSpc>
              <a:buNone/>
            </a:pPr>
            <a:r>
              <a:rPr lang="en-US" sz="9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Батарейку нельзя брать в рот, катать по столу или глотать. Она может серьёзно навредить, поэтому хранится отдельно от игрушек и всегда убирается в недоступное место.
</a:t>
            </a:r>
            <a:endParaRPr lang="en-US" sz="924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Кнопки и скрепки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металлические предметы легко потерять, а потом наступить на них или случайно вдохнуть. Лучше держать их в коробке или ящике, а не рассыпать по полу.
</a:t>
            </a:r>
            <a:endParaRPr lang="en-US" sz="944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Пакеты и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Пакеты, бусины, винтики и другие мелочи кажутся пустяком, но они опасны для маленьких детей. Такие вещи нужно сразу убирать после использования и не оставлять на виду.
</a:t>
            </a:r>
            <a:endParaRPr lang="en-US" sz="872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безопасность дома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67310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Убираем источник огня
</a:t>
            </a:r>
            <a:pPr algn="l" indent="0" marL="0">
              <a:lnSpc>
                <a:spcPct val="100000"/>
              </a:lnSpc>
              <a:buNone/>
            </a:pPr>
            <a:r>
              <a:rPr lang="en-US" sz="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Спички, свечи и зажигалки должны лежать там, где ребёнок их не достанет. Огонь очень быстро превращает обычный вечер в большую проблему.
</a:t>
            </a:r>
            <a:endParaRPr lang="en-US" sz="990" dirty="0"/>
          </a:p>
        </p:txBody>
      </p:sp>
      <p:sp>
        <p:nvSpPr>
          <p:cNvPr id="13" name="Text 3"/>
          <p:cNvSpPr txBox="1"/>
          <p:nvPr/>
        </p:nvSpPr>
        <p:spPr>
          <a:xfrm>
            <a:off x="2782528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 техникой
</a:t>
            </a:r>
            <a:pPr algn="l" indent="0" marL="0">
              <a:lnSpc>
                <a:spcPct val="100000"/>
              </a:lnSpc>
              <a:buNone/>
            </a:pPr>
            <a:r>
              <a:rPr lang="en-US" sz="2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Плита, утюг, обогреватель и другие приборы требуют внимания взрослых. Если они перегреваются или стоят близко к вещам, появляется риск возгорания.
</a:t>
            </a:r>
            <a:endParaRPr lang="en-US" sz="995" dirty="0"/>
          </a:p>
        </p:txBody>
      </p:sp>
      <p:sp>
        <p:nvSpPr>
          <p:cNvPr id="14" name="Text 4"/>
          <p:cNvSpPr txBox="1"/>
          <p:nvPr/>
        </p:nvSpPr>
        <p:spPr>
          <a:xfrm>
            <a:off x="4899576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Берегём провода
</a:t>
            </a:r>
            <a:pPr algn="l" indent="0" marL="0">
              <a:lnSpc>
                <a:spcPct val="100000"/>
              </a:lnSpc>
              <a:buNone/>
            </a:pPr>
            <a:r>
              <a:rPr lang="en-US" sz="2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Повреждённый провод может искрить и пахнуть гарью. Его не трогают руками и не включают снова, а сразу сообщают взрослому, чтобы он проверил прибор.
</a:t>
            </a:r>
            <a:endParaRPr lang="en-US" sz="995" dirty="0"/>
          </a:p>
        </p:txBody>
      </p:sp>
      <p:sp>
        <p:nvSpPr>
          <p:cNvPr id="15" name="Text 5"/>
          <p:cNvSpPr txBox="1"/>
          <p:nvPr/>
        </p:nvSpPr>
        <p:spPr>
          <a:xfrm>
            <a:off x="701319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путь к выходу
</a:t>
            </a:r>
            <a:pPr algn="l" indent="0" marL="0">
              <a:lnSpc>
                <a:spcPct val="100000"/>
              </a:lnSpc>
              <a:buNone/>
            </a:pPr>
            <a:r>
              <a:rPr lang="en-US" sz="2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полезно знать, где выход и куда идти, если появится дым. Короткий и свободный путь помогает не растеряться, когда нужна быстрая помощь.
</a:t>
            </a:r>
            <a:endParaRPr lang="en-US" sz="99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дома начался пожар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появлении дыма или огня дома.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будим и не дразним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или собака могут поцарапать, если их пугают, тормошат или будят. С животным лучше обращаться спокойно, без резких движений и громких криков.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и миски — не игрушка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Корм, миски, поводки и клетки трогают аккуратно и только по необходимости. Если предметы питомца лежат не на месте, к ним не играют и не тащат без взрослого.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Моем руки после контакта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общения с животным руки моют с мылом. Это простое правило помогает убрать грязь и микробы, даже если питомец совсем домашний и очень пушистый.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незнакомым не подходим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Чужая собака или кошка могут испугаться, если к ним подбегать без разрешения. Сначала нужно спросить взрослого, можно ли подойти, а потом вести себя спокойно.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питомцы и осторожность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дома помогает избежать беды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664802" y="1640733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 каждой вещи своё место
</a:t>
            </a:r>
            <a:endParaRPr lang="en-US" sz="943" dirty="0"/>
          </a:p>
        </p:txBody>
      </p:sp>
      <p:sp>
        <p:nvSpPr>
          <p:cNvPr id="9" name="Text 2"/>
          <p:cNvSpPr txBox="1"/>
          <p:nvPr/>
        </p:nvSpPr>
        <p:spPr>
          <a:xfrm>
            <a:off x="1443956" y="2108697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Игрушки, книги и школьные принадлежности убирают туда, где они не мешают проходу. Когда вещи не разбросаны, по комнате проще и безопаснее ходить.
</a:t>
            </a:r>
            <a:endParaRPr lang="en-US" sz="1010" dirty="0"/>
          </a:p>
        </p:txBody>
      </p:sp>
      <p:sp>
        <p:nvSpPr>
          <p:cNvPr id="10" name="Text 3"/>
          <p:cNvSpPr txBox="1"/>
          <p:nvPr/>
        </p:nvSpPr>
        <p:spPr>
          <a:xfrm>
            <a:off x="5601619" y="2924326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дорожке не должны лежать обувь, провода и лишние предметы. Свободный путь помогает не споткнуться и не удариться о неожиданную преграду.
</a:t>
            </a:r>
            <a:endParaRPr lang="en-US" sz="1010" dirty="0"/>
          </a:p>
        </p:txBody>
      </p:sp>
      <p:sp>
        <p:nvSpPr>
          <p:cNvPr id="11" name="Text 4"/>
          <p:cNvSpPr txBox="1"/>
          <p:nvPr/>
        </p:nvSpPr>
        <p:spPr>
          <a:xfrm>
            <a:off x="5814460" y="2459211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Пол остаётся свободным
</a:t>
            </a:r>
            <a:endParaRPr lang="en-US" sz="943" dirty="0"/>
          </a:p>
        </p:txBody>
      </p:sp>
      <p:sp>
        <p:nvSpPr>
          <p:cNvPr id="12" name="Text 5"/>
          <p:cNvSpPr txBox="1"/>
          <p:nvPr/>
        </p:nvSpPr>
        <p:spPr>
          <a:xfrm>
            <a:off x="1664697" y="3161070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Сухо и аккуратно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443956" y="3629034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 мокрый, его вытирают или обходят. Чистый и сухой дом уменьшает риск падений, а значит, у беды становится меньше шансов.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сообщать об опасности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112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нет взрослых или нужна срочная помощь, нужно звонить 112. Этот номер помогает вызвать экстренные службы, когда счёт идёт на минуты.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взрослому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появился огонь, сильный запах газа, кровь, ожог или странная жидкость, не надо разбираться самому. Нужно немедленно позвать взрослого, который сможет помочь быстро и правильно.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спокойно и ясно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телефону важно сказать, что случилось и где находится ребёнок. Чем понятнее сообщение, тем быстрее взрослые и службы смогут приехать на помощь.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должен быть под рукой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знать номера родителей, соседей и других близких людей. Когда возникает опасность, не нужно вспоминать долго: важные контакты лучше держать записанными.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8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дом безопасен, когда есть правила
</a:t>
            </a:r>
            <a:endParaRPr lang="en-US" sz="3389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становится спокойным и безопасным, если помнить простые правила: не трогать опасное, не спешить, убирать вещи на место и сразу звать взрослого. Тогда даже самые хитрые домашние ловушки не страшны.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2026-05-25T22:19:52Z</dcterms:created>
  <dcterms:modified xsi:type="dcterms:W3CDTF">2026-05-25T22:19:52Z</dcterms:modified>
</cp:coreProperties>
</file>