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движущая сила микроэволюции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формирует адаптацию организмов и многообразие жизни на планете.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понятия микроэволюции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— изменение генетики внутри вида под влиянием естественного отбора и других факторов. Дарвин ввёл идею отбора как механизма адаптации. Наследственная изменчивость и среда — обязательные условия процесса, важные для современных биологических исследований.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естественного отбора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Индивиды конкурируют за ограниченные ресурсы, и преимущественно выживают более приспособленные особи, повышая их шансы на размножение.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размножении обусловливают передачу благоприятных аллелей, постепенно изменяя частоту признаков в поколениях.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популяции существует наследуемая изменчивость признаков, которая передаётся от родителей к потомству и служит материалом для отбора.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генетике популяции под действием отбора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сохранение оптимума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снижению вариабельности признака, обеспечивая устойчивость популяции в неизменных условиях среды.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признака в популяции, снижая число экстремальных вариантов. Например, новорождённые с очень маленьким или большим весом имеют ниже шансы на выживание.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и его проявления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Потемнение бабочек при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индустриализации в Великобритании потемнение окраски бабочек Biston betularia дало преимущество темным формам из-за загрязнения, что ясно демонстрирует движущий отбор в действии.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изменениям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способствует сдвигу признаков в популяции под давлением новых условий, ускоряя эволюционные процессы и появление новых адаптаций.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 отбора на распределение признаков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изменяет вариацию признаков по-разному, отражая адаптивные процессы в популяции.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Сужение, сдвиг или расширение распределения обуславливают разные адаптационные стратегии популяций.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Антибиотикорезистентность: пример микроэволюции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устойчивых штаммов Staphylococcus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антибиотиков бактерии Staphylococcus быстро приобретают мутации, обеспечивающие устойчивость, что подтверждает скорость микроэволюционных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распространение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антибиотиков усиливает естественный отбор, увеличивая частоту устойчивых аллелей в популяциях бактерий.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Балансирующий отбор поддерживает несколько аллелей гена, способствуя устойчивости популяции к изменениям среды и сохранению полиморфизма.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серповидноклеточная анемия: гетерозиготы имеют преимущество устойчивости к малярии, что способствует сохранению обоих аллелей.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Балансирующий отбор: сохранение разнообразия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балансирующего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генетического разнообразия в популяции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меланизм: пример влияния среды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берёзовой пяденицы
</a:t>
            </a:r>
            <a:pPr algn="l" indent="0" marL="0">
              <a:lnSpc>
                <a:spcPct val="115000"/>
              </a:lnSpc>
              <a:buNone/>
            </a:pPr>
            <a:r>
              <a:rPr lang="en-US" sz="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пяденица изменила окрас с преимущественно светлого на тёмный в ответ на загрязнение воздуха во время индустриализации в Великобритании. Тёмные формы получили преимущество, маскируясь на потемневших стволах деревьев.
</a:t>
            </a:r>
            <a:endParaRPr lang="en-US" sz="949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антропогенных факторов в естественном отборе
</a:t>
            </a:r>
            <a:pPr algn="l" indent="0" marL="0">
              <a:lnSpc>
                <a:spcPct val="115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загрязнением среды вследовала быстрая смена частот окраски у бабочек, иллюстрируя, как деятельность человека изменяет условия отбора. Этот пример подчёркивает влияние внешних факторов на скорость микроэволюционных процессов.
</a:t>
            </a:r>
            <a:endParaRPr lang="en-US" sz="9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отбор: возникновение полиморфизма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зерноядные птицы с двумя разными окрасками приспосабливаются к разным типам семян, что приводит к формированию двух устойчивых групп внутри популяции.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крайние варианты признаков, снижая преимущество промежуточных. Это ведет к увеличению разнообразия фенотипов внутри одной популяции.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168" y="1162275"/>
            <a:ext cx="583566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естественного отбора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стабилизирующего, движущего и дизруптивного отбора с примерами и последствиями для популяции.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по-разному влияет на вариативность и адаптацию популяции, обеспечивая разные пути микроэволюции.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литература по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микроэволюционные процессы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постепенное изменение генетической структуры популяции в ответ на экологические вызовы, обеспечивая гибкость и устойчивость.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микроэволюции является быстрое формирование устойчивости бактерий к антибиотикам вследствие селективного давления.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формирует накопление выгодных генов, повышая приспособленность отдельных особей к изменениям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модулирует фенотипический состав популяции, создавая оптимальный баланс между разнообразием и адаптацией.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аллелей под действием отбора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стремительный рост частоты аллеля, обеспечивающего устойчивость, в условиях сильного селекционного давления.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высоком уровне отбора благоприятный аллель быстро распространяется, приближаясь к фиксации в популяции.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современной микробиологии,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факторов микроэволюции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новые генетические вариации, которые служат материалом для естественного отбора.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популяциях случайные изменения частот аллелей могут значительно влиять на генетический состав.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между популяциями способствует обмену генами и изменяет их генетическую структуру.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усиливает распространение благоприятных мутаций и уменьшает частоту вредных аллелей.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Адаптация: результат отбора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приводит к развитию внешних признаков, которые улучшают выживаемость, например, защитная окраска и мимикрия у насекомых.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структурные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поведенческие стратегии также эволюционируют, обеспечивая лучший поиск пищи или защиту от хищников.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поколений у бактерий и обмен генетическим материалом ускоряют формирование устойчивости к антибиотикам.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Staphylococcus aureus с устойчивыми вариантами становятся распространёнными в условиях интенсивного применения медицинских препаратов.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у бактерий и антибиотики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процессы, такие как генетический дрейф, могут сохранять вредные мутации, ограничивая действие отбора.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популяции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подвержены случайным генетическим изменениям, снижающим эффективность отбора.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популяционной генетики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ключ к эволюционному разнообразию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остаётся основополагающим механизмом микроэволюции, формируя адаптации и биологическое разнообразие. Его изучение важно для медицинских, экологических и аграрных наук.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2026-05-10T06:25:13Z</dcterms:created>
  <dcterms:modified xsi:type="dcterms:W3CDTF">2026-05-10T06:25:13Z</dcterms:modified>
</cp:coreProperties>
</file>