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A: Ananda finds baby hedgehogs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Ананды о ёжиках, природе и безопасной помощи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который легко понять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для 6 класса использует короткие фразы и знакомые слова. Он помогает читать с пониманием, находить ключевые факты, повторять Past Simple и описывать чувства, животных и действия в 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 место действия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Ананда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Ананда — внимательная школьница, которая замечает необычное в тихой природной обстановке. Её поведение показывает, как важно смотреть вокруг, замечать детали и не спешить с выводами.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Ежата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Ежата — маленькие дикие животные, которые выглядят беззащитными и очень уязвимыми. В такой ситуации особенно важно не трогать их без необходимости и действовать осторожно.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укрытие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там, где есть трава, кусты и естественное укрытие. В таком месте животных легко не заметить, поэтому описание пространства помогает лучше представить сцену.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тексте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строится вокруг неожиданной находки, которая требует спокойствия и внимания. Это делает сюжет понятным для чтения и связывает лексикон природы с темой заботы.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находки: natural setting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 листья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Травa и листья создают естественный фон, где маленьких животных трудно сразу заметить. Такие слова помогают описывать картинку и понимать, где именно произошла находка.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 пространстве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the grass, under the leaves и near the bushes помогают точно представить сцену. Они тренируют язык описания места и делают сюжет более наглядным.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зона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Quiet area подчёркивает спокойную атмосферу, в которой лучше наблюдать, чем шуметь. Для текста это важная деталь, потому что диким животным нужен покой.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и укрытие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и маленькое укрытие показывают, что ёжата могут прятаться в защищённом месте. Эта лексика полезна для понимания предлогов around, under и near.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текста: слова и значения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ключевые слова и выражения, которые помогают понять сюжет без лишнего перевода.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связаны с природой, осторожностью и помощью, поэтому их удобно учить как единый тематический набор.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учебного текста Part A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Ананда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Ананда видит, что животные очень small. Это помогает сразу понять, что речь идёт о детёнышах, а не о взрослых ежах, и делает сцену более трогательной.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размер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она замечает, что ежата quiet и двигаются мало. Такое наблюдение показывает, что они ведут себя осторожно и могут быть в слабом или испуганном состоянии.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поведение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Ананда понимает, что животные выглядят weak и могут быть cold. Эти признаки важны для описания, потому что они объясняют, почему нельзя действовать резко.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 холод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notice, look и move помогают описать её действия и выводы. Благодаря им текст становится понятным и учит замечать детали в коротком английском сюжете.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наблюдение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Part A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ход текста и переходы между действиями в Past Simple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быть осторожным с дикими животными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Диких детёнышей нельзя брать в руки сразу. Сначала нужно спокойно посмотреть, где они находятся, и понять, не нужна ли им мать или безопасное укрытие.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тревожить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лишние движения могут напугать малышей ещё сильнее. Поэтому в тексте важны слова care, calm и safety: осторожность помогает не навредить.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 должен решать такую ситуацию один. Взрослый может оценить danger, сохранить distance и выбрать правильный способ помощи без риска для животных.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тепло и покой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Маленьким ежатам нужны warmth и quiet place, а не спешка. Иногда лучший шаг — обеспечить спокойствие и дождаться помощи от человека, который знает, что делать.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baby hedgehogs для выживания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ежат особенно важны тепло, спокойствие и защита от холода. Без них даже короткое время может быть опасным.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 — главный приоритет, а забота матери и безопасность идут сразу следом за ним.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текста Part A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ежонка: детали описания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тело в траве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Ежонок выглядит tiny и round, поэтому его легко не заметить среди листьев. У него короткая мордочка и маленькие лапки, которые подчёркивают его хрупкость. Такое описание помогает представить животное очень точно и естественно.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колючки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ежонка spines выглядят softer, чем у взрослого ежа, и именно это делает его особенно уязвимым. В тексте такой образ усиливает ощущение осторожности. Он помогает учащимся сравнивать детёныша со взрослым животным.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 в 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показать ежонка рядом с травой или листьями, станет ясно, насколько он мал. Фон из природных деталей поддерживает сюжет и делает описание более живым. Такое изображение удобно использовать для обсуждения текста и словаря.
</a:t>
            </a:r>
            <a:endParaRPr lang="en-US" sz="9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Ананды и слова для эмоций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она worries, потому что малыши выглядят маленькими и беззащитными. В этот момент важны слова worried, careful и kind: они точно передают её состояние и поведение.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Ананда сначала замечает что-то неожиданное в траве и испытывает surprise. Она не спешит, а пытается понять, что именно увидела, и это помогает ей внимательно читать ситуацию.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Ананда успокаивается и действует разумно. Она выбирает безопасный шаг, показывает responsibility и понимает, что хорошие решения принимают без паники, с ясной головой.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помощь: пошаговая схема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Part A: от обнаружения ежат до безопасной помощи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действия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действия помогают диким детёнышам, а какие могут им навредить.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важнее быстрого вмешательства: сначала наблюдение, затем помощь взрослого.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тексту Part A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модели для пересказа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простых фраз о героине и событии: Ananda sees… She notices… The baby hedgehogs are… Так легче назвать участников и главное действие без длинных предложений.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что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двумя простыми итоговыми фразами о безопасном выборе. Так можно составить связный пересказ из четырёх-шести предложений и не потерять главную мысль текста.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предложение о потребностях: They need… It is important to… Это делает пересказ более точным и показывает, что дети понимают смысл заботы о диких животных.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малышам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действий удобно использовать короткие глагольные цепочки: She tells… She keeps distance… She asks for help. Такие фразы тренируют Past Simple и порядок событий.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делает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описать эмоции: She feels… She is worried, She stays calm. Эти конструкции помогают соединить сюжет с темой feelings и показать, как меняется настроение героини.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чувствует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взрослых в истории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решение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ситуации с дикими животными взрослый нужен прежде всего для оценки риска. Он помогает не делать лишних движений и выбирать шаги, которые не навредят малышам.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специалистом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может позвонить ветеринару или в службу помощи животным. Это важно, потому что маленьким ежатам иногда нужна профессиональная проверка и дальнейшее наблюдение.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для ребёнка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взрослый, Ананда чувствует себя увереннее и действует спокойнее. Такой пример показывает, что разумная помощь начинается с совместного решения, а не с поспешности.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нужны для понимания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слов помогают читать Part A быстрее и точнее, даже если не переводить каждое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 — действия: именно они двигают сюжет, а природа и чувства помогают понять место и настроение.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учебного текста Part A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текста для урока английского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Ананда не остаётся равнодушной к маленьким животным. Её доброта проявляется не в словах, а в осторожном и полезном поведении, которое действительно помогает.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она внимательно смотрит на ситуацию и замечает важные детали. Такой подход учит читать текст осмысленно: сначала понять, что происходит, а потом делать выводы.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выбирает безопасный путь и не действует наугад. Это хороший пример того, как в реальной жизни важно думать о последствиях и обращаться за помощью вовремя.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тренировать английский через понятный сюжет. Ученики повторяют слова о животных, природе, чувствах и действиях, а также учатся кратко пересказывать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о диких животных из текста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домашние питомцы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Ежата в тексте показаны как дикие животные, а не как питомцы. Их нельзя трогать без необходимости, потому что им нужен особый, осторожный подход.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тишина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поведение помогает не напугать малышей и не нарушить их естественную среду. Это показывает, что наблюдать издалека иногда безопаснее, чем действовать сразу.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 нужна мать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диких детёнышей часто есть мать, которая кормит и охраняет их. Поэтому прежде чем вмешиваться, нужно сначала понять, рядом ли взрослое животное.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 тепле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быстро теряют тепло, особенно если лежат без укрытия. Поэтому забота о температуре и защита от холода становятся важной частью помощи.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49" y="1595710"/>
            <a:ext cx="381333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Part A по ключевым фактам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помогают быстро восстановить сюжет и понять, почему история важна для урока английского.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короткий, но содержит всё нужное для чтения: героя, место, проблему, эмоции и безопасное решение.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 of Part A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по Part A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 показывает, как короткий английский текст может учить сразу нескольким вещам: словам о природе, описанию действий в прошлом, передаче чувств и безопасному поведению рядом с дикими животными.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2026-05-30T16:49:45Z</dcterms:created>
  <dcterms:modified xsi:type="dcterms:W3CDTF">2026-05-30T16:49:45Z</dcterms:modified>
</cp:coreProperties>
</file>