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отдел Красные водоросли (Багрянки)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7000 видов морских и пресноводных красных водорослей, уникальные пигменты и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уникальность багрянок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впервые описаны в XIX веке, их возраст превышает миллиард лет. Они адаптировались к разным климатам и формируют сложные сообщества на коралловых рифах.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характеризуются красно-пурпурной окраской благодаря специфическим пигментам — фикобилинам, которые усиливают фотосинтез на глубинах.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всех этапах жизненного цикла в багрянках отсутствуют жгутики — важное отличие от других водорослей, значительно влияющее на их подвижность и распространение.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многоклеточные организмы, хотя некоторые виды представляют одноклеточные формы, что нередко встречается у водорослей.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багрянок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багрянок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клеточной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багрянок состоит из двух слоёв: внутреннего из целлюлозы и наружного — слизистого, включающего агар и каррагинан, обеспечивая прочность и гибкость.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и запасные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присутствуют ядро, звёздчатые и лентообразные хлоропласты с пиреноидами. Запасным веществом служит флоридезин, поддерживающий энергетический баланс.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багрянок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пигментами являются фикоэритрин (красный) и фикоцианин (синий), которые вместе с хлорофиллом a обеспечивают эффективное поглощение света.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пигменты позволяют багрянкам вести фотосинтез на глубинах до 200 метров, где преобладает синий и зелёный спектр света.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пигментное сочетание отличает багрянки от зелёных и бурых водорослей, расширяя их экологическую нишу.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a участвует в фотосинтетических реакциях, дополняя работу фикобилинов и усиливая общую эффективность фотосинтеза.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17069"/>
            <a:ext cx="4775700" cy="217476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отделов водорослей: тип стенки, пигменты, запасное вещество, наличие жгутиков.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уникальны пигментным составом и отсутствием жгутиков, что выделяет их среди водорослей.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багрянок с другими водорослями
</a:t>
            </a:r>
            <a:endParaRPr lang="en-US" sz="247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2369" y="3512651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и размеры багрянок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Листовидные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плоские, широкие и тонкие растения, напоминающие листья. Достигают значительных размеров, служат средой обитания для морских организмов.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Нитчатые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 собой тонкие, протяжённые нити, состоящие из множества клеток. Часто встречаются в микроскопических размерах, образуют сети и плёнки.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ветвистой структурой, имитирующей небольшие кустарники. Достигают в длину до 2 метров, обеспечивают важные функции в экосистемах.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багрянок предпочитают морские воды от прибрежной зоны до глубин свыше 200 метров. Они прикрепляются к скалам и кораллам, адаптируясь к условиям слабого освещения и течений.
</a:t>
            </a:r>
            <a:endParaRPr lang="en-US" sz="904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глубины и субстраты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формируют густые сообщества на коралловых рифах, создавая подводные «леса», которые обеспечивают укрытия для множества морских обитателей.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как экологические центры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преобладание в морях, некоторые багрянки встречаются и в пресной воде, однако такие формы крайне редки и локализованы в определённых водоёмах.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пресноводные виды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багрянок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багрянок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Производится с участием гамет без жгутиков. Оплодотворение формирует карпоспоры, которые служат первым этапом нового поколения.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оогамия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 помощью спор, которые распространяются и прорастают в гаметофиты, обеспечивая популяцию видов.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моно- и тетраспоры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и гаметофит сменяют друг друга, поддерживая генетическое разнообразие и адаптацию к среде обитания.
</a:t>
            </a:r>
            <a:endParaRPr lang="en-US" sz="116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между оплодотворением и формированием спорофита, важная для завершения жизненного цикла багрянок.
</a:t>
            </a:r>
            <a:endParaRPr lang="en-US" sz="1103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карпоспорофита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водорослей, 2023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багрянок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багрянок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способны фотосинтезировать даже на больших глубинах, где свет очень слабый и рассеянный, благодаря уникальному набору пигментов, оптимально поглощающих световые волны.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проявляют высокую устойчивость к изменениям солёности и температуры, что позволяет им обитать как в тропических, так и в умеренных морях с переменными условиями.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накапливают минеральные вещества в клеточных стенках, что повышает их защиту от загрязнённой воды и помогает выживать в неблагоприятных условиях.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08" y="1307700"/>
            <a:ext cx="1842634" cy="258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4933" y="1307800"/>
            <a:ext cx="1842634" cy="258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8831" y="1307800"/>
            <a:ext cx="1794741" cy="25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5183" y="1307800"/>
            <a:ext cx="1842634" cy="258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7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 широко применяется в азиатской кухне, особенно в суши и роллах под названием нори. Эта водоросль богата витаминами и легко выращивается в морских фермах.
</a:t>
            </a:r>
            <a:endParaRPr lang="en-US" sz="671" dirty="0"/>
          </a:p>
        </p:txBody>
      </p:sp>
      <p:sp>
        <p:nvSpPr>
          <p:cNvPr id="12" name="Text 2"/>
          <p:cNvSpPr txBox="1"/>
          <p:nvPr/>
        </p:nvSpPr>
        <p:spPr>
          <a:xfrm>
            <a:off x="51317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 — источник нори в кулинарии
</a:t>
            </a:r>
            <a:endParaRPr lang="en-US" sz="896" dirty="0"/>
          </a:p>
        </p:txBody>
      </p:sp>
      <p:sp>
        <p:nvSpPr>
          <p:cNvPr id="13" name="Text 3"/>
          <p:cNvSpPr txBox="1"/>
          <p:nvPr/>
        </p:nvSpPr>
        <p:spPr>
          <a:xfrm>
            <a:off x="263136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роды красных водорослей ценятся за способность производить агар-агар — натуральный желирующий агент, важный в пищевой и фармацевтической промышленности.
</a:t>
            </a:r>
            <a:endParaRPr lang="en-US" sz="671" dirty="0"/>
          </a:p>
        </p:txBody>
      </p:sp>
      <p:sp>
        <p:nvSpPr>
          <p:cNvPr id="14" name="Text 4"/>
          <p:cNvSpPr txBox="1"/>
          <p:nvPr/>
        </p:nvSpPr>
        <p:spPr>
          <a:xfrm>
            <a:off x="263136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Делессерия и Филлофора — поставщики агар-агара
</a:t>
            </a:r>
            <a:endParaRPr lang="en-US" sz="896" dirty="0"/>
          </a:p>
        </p:txBody>
      </p:sp>
      <p:sp>
        <p:nvSpPr>
          <p:cNvPr id="15" name="Text 5"/>
          <p:cNvSpPr txBox="1"/>
          <p:nvPr/>
        </p:nvSpPr>
        <p:spPr>
          <a:xfrm>
            <a:off x="4737343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Кораллина выделяет известковые отложения, укрепляя структуру коралловых рифов и создавая среду для многих морских организмов.
</a:t>
            </a:r>
            <a:endParaRPr lang="en-US" sz="790" dirty="0"/>
          </a:p>
        </p:txBody>
      </p:sp>
      <p:sp>
        <p:nvSpPr>
          <p:cNvPr id="16" name="Text 6"/>
          <p:cNvSpPr txBox="1"/>
          <p:nvPr/>
        </p:nvSpPr>
        <p:spPr>
          <a:xfrm>
            <a:off x="4737344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Кораллина и её роль в формировании рифов
</a:t>
            </a:r>
            <a:endParaRPr lang="en-US" sz="896" dirty="0"/>
          </a:p>
        </p:txBody>
      </p:sp>
      <p:sp>
        <p:nvSpPr>
          <p:cNvPr id="17" name="Text 7"/>
          <p:cNvSpPr txBox="1"/>
          <p:nvPr/>
        </p:nvSpPr>
        <p:spPr>
          <a:xfrm>
            <a:off x="6862598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большинства багрянок, Батрахоспермум обитает в пресной воде и образует тонкие нитчатые структуры, способствуя экосистемам озёр и рек.
</a:t>
            </a:r>
            <a:endParaRPr lang="en-US" sz="710" dirty="0"/>
          </a:p>
        </p:txBody>
      </p:sp>
      <p:sp>
        <p:nvSpPr>
          <p:cNvPr id="18" name="Text 8"/>
          <p:cNvSpPr txBox="1"/>
          <p:nvPr/>
        </p:nvSpPr>
        <p:spPr>
          <a:xfrm>
            <a:off x="6862599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Батрахоспермум — пресноводный представитель
</a:t>
            </a:r>
            <a:endParaRPr lang="en-US" sz="893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багрянок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густые скопления багрянок находятся вдоль азиатских побережий и Средиземного моря, что связано с благоприятным климатом и богатством субстратов.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большинство видов адаптированы к теплым и умеренным водам, предпочитая регионы с прозрачной водой и обилием каменистых основ.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багрянок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атласы, 2023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багрянок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формируют «подводные луга», создавая биотопы, которые способствуют развитию разнообразных морских организмов и улучшают структуру рифов.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водоросли служат пищей для многих беспозвоночных и рыбы, поддерживая питательные цепочки в морских экосистемах.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вносят значительный вклад в углеродный цикл, связывая углекислый газ и помогая регулировать химический баланс океанов.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известковые отложения багрянок способствуют образованию защитных известковых структур, укрепляющих рифы против разрушения.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Агар, получаемый из багрянок, используется в производстве желе, конфет и мармелада. Его натуральность и безопасность делают его популярным среди кондитеров.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— природный желатин для пищевой промышленности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Высушенные листы порфиры, известные как нори, богаты белками и йодом. Их применяют не только в кулинарии, но и как полезную добавку в рацион.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и польза нори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багрянок входят в состав кремов и шампуней из-за увлажняющих и защитных свойств. Медицинские препараты содержат их для лечения воспалений.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косметике и фармацевтике
</a:t>
            </a:r>
            <a:endParaRPr lang="en-US" sz="1169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багрянок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микробиологии агар служит основой для питательных сред, а в косметике используется для создания гелей и масок благодаря своим стабилизирующим свойствам.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Агар-агар: получение и применение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применяется как желирующее и стабилизирующее вещество в пищевой промышленности, например, для изготовления мармелада, желе и конфет.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 получают преимущественно из видов Gelidium и Gracilaria, культивируемых в прибрежных зонах с чистой водой для сохранения качества продукта.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Каррагинан добывается из видов Chondrus и Gigartina, используемых для производства порошков с высокой стабильностью и безопасностью.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Каррагинан биосовместим и нетоксичен, востребован в пищевой, фармацевтической и ветеринарной областях для различных препаратов и кормов.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применяется как загуститель и стабилизатор в молочных продуктах, мороженом и паштетах, улучшая текстуру и срок годности.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Каррагинан: свойства и сферы использования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и соседних странах порфира используется более тысячи лет, как основа для нори — сушёных листов водорослей, применяемых в роллах и супах, поддерживая культурные гастрономические традиции.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традиции японской кухни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Ирландии Chondrus crispus известна как «ирландский мох», используется в народных рецептах и медицине, придавая густоту блюдам и помогая при простудах.
</a:t>
            </a:r>
            <a:endParaRPr lang="en-US" sz="724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мох — национальное наследие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китайской и корейской традиционной медицине багрянки употребляют для улучшения здоровья кожи и пищеварения, используя отвары и добавки из водорослей.
</a:t>
            </a:r>
            <a:endParaRPr lang="en-US" sz="688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рецепты Восточной Азии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Багрянки в культуре и традициях разных народов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Биотехнологическое и научное значение багрянок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являются модельными организмами в изучении фотосинтеза благодаря уникальному пигментному комплексу и структурам хлоропластов.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показывают адаптации багрянок к экстремальным условиям, что расширяет понимание устойчивости живых организмов.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генетике багрянки активно применяются для выявления генетических механизмов, регулирующих рост и размножение в водной среде.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использования багрянок открывают возможности для разработки новых биотехнологий и медицинских препаратов на основе их биоактивных компонентов.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багрянок в природе и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занимают важное место в морских экосистемах, культуре и промышленности, продолжая вдохновлять научные открытия и поддерживать экологическое равновесие.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2026-05-07T13:48:12Z</dcterms:created>
  <dcterms:modified xsi:type="dcterms:W3CDTF">2026-05-07T13:48:12Z</dcterms:modified>
</cp:coreProperties>
</file>