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этапы развития жизни на Земле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развивалась от простых одноклеточных до современного человека, проходя сложные этапы.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существует 4,6 миллиарда лет, а первые признаки жизни — около 3,8 миллиарда. Эти события тесно связаны с изменениями климата и геологии планеты.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жизни на нашей планете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живых организмов — прокариотов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возникли в древних океанах примерно 3,8 миллиарда лет назад. Они были простыми одноклеточными организмами без ядра.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Питались хемосинтезом и простейшим фотосинтезом. Архебактерии и бактерии стали фундаментом для дальнейшей эволюции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развития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биологии и геологии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периоды доминирования отдельных групп сменялись резкими изменениями, демонстрируя динамичность эволюции.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шла по ступеням от простейших форм к сложным организмам, меняя окружающую среду.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революция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около 2,5 миллиардов лет назад стали выделять кислород при фотосинтезе, что радикально изменило атмосферу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вызвало массовое вымирание анаэробных организмов, но обеспечило условия для появления аэробных форм жизни и биоразнообразия.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и увеличение клеточной сложности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миллиардов лет назад возникли эукариоты с ядром и мембранными органеллами, что значительно усложнило структуру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между протоклетками привёл к появлению митохондрий и хлоропластов, обеспечивших клетки новыми функциями.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дало возможность развитию многоклеточных организмов и дальнейшему биологическому разнообразию.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мире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миллионов лет появилось большинство современных типов животных с новыми скелетами и органами чувств. Этот период породил разнообразие и сложность живых организмов.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адаптивных стратегий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кембрийского взрыва сформировались различные способы охоты, защиты и передвижения, что увеличило выживаемость и конкуренцию среди видов.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видов способствовало созданию сложных пищевых цепей и стабильных экосистем, стимулируя развитие природных взаимодействий.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— ключевой этап биологической эволюции
</a:t>
            </a:r>
            <a:endParaRPr lang="en-US" sz="234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формы жизни по геологическим эрам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смену главных представителей живых организмов в разные исторические периоды Земли.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четкая смена доминирующих организмов, отражающая адаптацию к меняющимся условиям 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жизни на сушу: важные события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простейшие растения начали колонизировать сушу, меняя её структуру и формируя почвы.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430 млн лет назад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наземные растения, которые способствовали увеличению кислорода и созданию экосистем.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млн лет назад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беспозвоночные животные, такие как членистоногие, вышли на сушу, началась колонизация новых сред.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лесов и позвоночных на суше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девонском периоде появились устойчивые леса из споровых растений, обеспечившие новые экосистемы и биологические ниши.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позвоночные — амфибии — вышли на сушу, начав освоение наземной среды обитания с водой рядом.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рептилии развились и стали первыми полностью наземными позвоночными, изменяя ландшафты и пищевые цепи.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способствовали значительному усложнению экосистем и начали эру разнообразных наземных животных.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вымирание: крупнейшая массовая катастрофа
</a:t>
            </a:r>
            <a:endParaRPr lang="en-US" sz="259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случилось 252 миллиона лет назад и уничтожило около 96% морских и 70% наземных видов животных. Это событие сильно изменило биоразнообразие планеты и повлияло на дальнейшую эволюцию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считают масштабные вулканические извержения, серьезные изменения климата и состава атмосферы. Последствия вымирания открыли дорогу новым формам жизни, начавшим развиваться в мезозойскую эру.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мезозойскую эру: основные события и достижения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господства динозавров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была временем, когда динозавры стали главными наземными животными. Их разнообразие и размеры поражали, что делало их доминирующими видами на Земле.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географические изменения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мезозоя был преимущественно тёплым и влажным. Континенты постепенно сливались в суперконтинент Пангею, что существенно влияло на климат и миграцию видов.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птиц и млекопитающих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возникли первые птицы, эволюционировавшие из рептилий, а также небольшие млекопитающие, которые постепенно осваивали разные экосистемы по 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частота и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палеонтологические исследования (2023)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сопровождались не только сокращением видов, но и резкой сменой доминирующих групп организмов, что способствовало появлению новых эволюционных линий.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крупнейших вымираний сыграли ключевую роль в формировании биосферы, стимулируя адаптацию и эволюционный прогресс живых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вымирание: исчезновение динозавров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масштабы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Выпадение гигантского астероида вызвало резкие климатические изменения примерно 66 миллионов лет назад. Это привело к исчезновению большинства динозавров и многих морских организмов, изменив экосистемы.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жизни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экологические ниши заполнили млекопитающие, что дало старт их активной эволюции. Начался новый этап в истории жизни с ростом биологического разнообразия и усложнением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миллионов лет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начался активный рост размеров и разнообразия млекопитающих после исчезновения динозавров.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данные, 2022
</a:t>
            </a:r>
            <a:endParaRPr lang="en-US" sz="3581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отмечается быстрым расширением видов и адаптацией к разным средам: от водной до воздушной. Млекопитающие заняли многие освободившиеся экологические ниши.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приматов и первых гоминид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возникли около 60 миллионов лет назад, отличаясь хватательными руками и острым зрением, что помогало им в лесных условиях. Они быстро адаптировались к жизни на деревьях.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Гоминиды выделились примерно 6–7 миллионов лет назад и положили начало человеческой эволюции. Эти предки начали осваивать прямохождение и развивать сложные социальные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рода Homo: эволюционный путь человека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жил около 2,4 миллионов лет назад и впервые использовал каменные орудия, что стало важным этапом технологического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erectus, появившийся 1,8 миллиона лет назад, освоил огонь и изготовление более сложных инструментов, распространившись за пределы Африки.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около 200 тысяч лет назад; развитие речи и социальной организации ускорило культурную и биологическую эволюцию, сделав его доминирующим видом.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биосфера: влияние и ответственность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огня и началом земледелия человек стал активно изменять среду обитания, создавая первые поселения и цивилизации. Это повлияло на природные экосистемы значительным образом.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потребление ресурсов приводит к исчезновению многих видов и изменению климата. Однако одновременно развиваются экологические движения и проекты по сохранению природы и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145" y="1340425"/>
            <a:ext cx="305571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этапов эволюции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палеонтологии и эволюции, 2023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этапы эволюции с их временными рамками и важнейшими событиями, показывающими изменения в жизни на Земле.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проходит через постепенное усложнение и смену доминирующих форм, отражая изменения в окружающей среде и биологических возможностях.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жизни: ключ к пониманию нашей планеты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показывает, как сложные и разнообразные организмы менялись вместе с планетой. Человечество несёт ответственность за сохранение этого наследия и поддержание экологического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2026-05-08T04:31:31Z</dcterms:created>
  <dcterms:modified xsi:type="dcterms:W3CDTF">2026-05-08T04:31:31Z</dcterms:modified>
</cp:coreProperties>
</file>