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тропинки: как природа учит нас беречь мир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тропа открывает природу и учит бережному шагу.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территории: где природа под защитой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 заказники помогают сохранять леса, воду и животных. Это места, где человек бывает гостем и действует по особым правилам, чтобы не тревожить живой мир.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природу называют общим домом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луг, болото и озеро помогают друг другу жить. Если исчезает одно звено, другим становится труднее, потому что в природе всё работает как дружная команда.
</a:t>
            </a:r>
            <a:endParaRPr lang="en-US" sz="102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40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тень, укрытие и место для гнёзд. Птицы, в свою очередь, разносят семена и помогают растениям появляться в новых местах, словно маленькие крылатые садовники.
</a:t>
            </a:r>
            <a:endParaRPr lang="en-US" sz="963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переносят пыльцу и помогают растениям цвести и давать плоды. Без них многим цветам и травам было бы намного сложнее продолжать свой природный круг жизни.
</a:t>
            </a:r>
            <a:endParaRPr lang="en-US" sz="948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тоже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4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двигаются по лесу, ищут корм и расселяют семена. Они помогают природе меняться не спеша, а значит, поддерживают жизнь в общем доме, где никто не лишний.
</a:t>
            </a:r>
            <a:endParaRPr lang="en-US" sz="9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заповедная тропинка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дорожка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Заповедная тропинка обычно аккуратная и неширокая. Она ведёт посетителей по безопасному пути, чтобы не тревожить мох, корни деревьев и места, где живут лесные обитатели.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маршрута часто стоят указатели и таблички. Они подсказывают дорогу и напоминают, что здесь важно идти спокойно, не шуметь и не сходить с тропы.
</a:t>
            </a:r>
            <a:endParaRPr lang="en-US" sz="778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настилы
</a:t>
            </a:r>
            <a:pPr algn="l" indent="0" marL="0">
              <a:lnSpc>
                <a:spcPct val="115000"/>
              </a:lnSpc>
              <a:buNone/>
            </a:pPr>
            <a:r>
              <a:rPr lang="en-US" sz="2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земля сырая, на пути делают настилы из дерева. Они помогают пройти через влажное место и сохраняют почву, чтобы она не приминалась тяжёлыми шагами.
</a:t>
            </a:r>
            <a:endParaRPr lang="en-US" sz="755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можно заметить мох, цветы, высокие деревья и следы животных. Такая тропинка выглядит почти как волшебная дорожка, только правила у неё вполне серьёзные.
</a:t>
            </a:r>
            <a:endParaRPr lang="en-US" sz="7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помнить маленький гость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на тропе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 пугают птиц и зверей. Лучше говорить тихо, слушать шорохи леса и идти спокойно, будто ты пришёл в гости к очень занятой природе.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ветки и мох выглядят красиво, но им нужен покой. Если их рвать или ломать, растениям станет труднее расти и украшать лес дальше.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только по маршруту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Сходить с тропы нельзя: рядом могут быть гнёзда, норы и хрупкая земля. Один лишний шаг иногда оставляет след надолго, а природе это совсем не нравится.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Уносить мусор с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Бумажки, упаковки и бутылки не должны оставаться в лесу. Всё, что принёс с собой, лучше забрать обратно — так тропа остаётся чистой и красивой.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посетителя по заповедной тропе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помогает пройти маршрут аккуратно и не навредить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живет на охраняемых тропах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можно встретить лося, белку, бобра, лису, зайца и сову. Одни животные прячутся в густых зарослях, другие появляются на открытых местах только ненадолго.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рек, озёр и болот живут утки, цапли и другие птицы. Им нужны спокойные берега, чистая вода и тишина, чтобы кормиться и выращивать птенцов.
</a:t>
            </a:r>
            <a:endParaRPr lang="en-US" sz="1058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вместо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часто замечают не сразу. О них напоминают следы на земле, шишки, погрызенная кора, перья и маленькие тропинки в траве, будто лес оставил подсказки.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 встречаются косули, суслики и редкие насекомые. Такие животные особенно осторожны, поэтому важно не шуметь и наблюдать за ними издалека.
</a:t>
            </a:r>
            <a:endParaRPr lang="en-US" sz="9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 почему их не трогают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который растёт очень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редкие растения можно увидеть только в особых местах: в старом лесу, на влажном лугу или рядом с болотом. Если сорвать такой цветок, он уже не сможет дать семена. А новое растение вырастает не сразу — на это уходят годы.
</a:t>
            </a:r>
            <a:endParaRPr lang="en-US" sz="867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Моховый ковёр и хрупкая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мох кажется мягким ковром, но он очень уязвим. Один неловкий шаг может повредить его надолго, поэтому рядом с ним особенно важно идти только по тропе. Так сохраняется тихий уголок, где природа работает без спешки.
</a:t>
            </a:r>
            <a:endParaRPr lang="en-US" sz="90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«Не срывать»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тропе стоит предупреждающий знак, он напоминает простую вещь: редким растениям нужна защита. Их нельзя собирать в букет, трогать руками или выкапывать. Пусть они радуют всех в природе, а не в пакете.
</a:t>
            </a:r>
            <a:endParaRPr lang="en-US" sz="92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указатели и настилы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 начале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 помогает понять, куда идти, и не заблудиться. Он делает прогулку спокойной и понятной даже тем, кто впервые пришёл на тропу.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проход по влажной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настил защищает сырой грунт, корни и мох от тяжёлых шагов. По нему удобно идти, когда вокруг влажно, скользко или совсем болотисто.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пользуются дорожкой и знаками, тропа остаётся целой надолго. Это хорошо и для посетителей, и для леса, который не любит лишней суеты.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слышны птицы, летом зеленеют листья, осенью лес становится золотым, а зимой видны следы на снегу. Тропа остаётся красивой в любое время.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«Заповедные тропинки»
</a:t>
            </a:r>
            <a:endParaRPr lang="en-US" sz="686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по-разному украшают одну и ту же тропу.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за животными, не тревожа их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наблюдатель у тропы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остановился у деревянной смотровой площадки и поднял бинокль. В траве виднелись свежие следы, а на дальнем дереве стучал дятел. Он смотрел спокойно и не делал лишних шагов.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земле, звери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заметила отпечатки лап у ручья и тихо позвала взрослого. Они не подошли близко, а просто постояли на тропе и понаблюдали за вышкой. Так звери остались в безопасности, а прогулка стала интереснее.
</a:t>
            </a:r>
            <a:endParaRPr lang="en-US" sz="1016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при встрече с животным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прогулки по заповедной тропе и безопасного общения с дикой природой.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3723" y="1986438"/>
            <a:ext cx="2934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охранять природу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Инспекторы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следят за порядком на территории, напоминают о правилах и помогают замечать нарушения. Если кто-то сошёл с тропы или оставил мусор, инспектор вовремя исправит ситуацию.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считают животных, наблюдают за растениями и записывают изменения в природе. Их работа помогает понять, какие виды нуждаются в особой защите и почему.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 проверяют тропы, настилы и указатели, чтобы путь был удобным и безопасным. Они замечают сломанные доски, упавшие ветки и другие проблемы до того, как они станут опасными.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Экскурсоводы ведут гостей по маршруту, рассказывают о лесах, птицах и правилах поведения. С ними прогулка становится понятной, интересной и совсем не похожей на скучную лекцию.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огонь и мусор опасны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Костер быстро выходит из-под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огонь может перекинуться на сухую траву, ветки и кору деревьев. В лесу пламя распространяется быстро, поэтому костры на многих тропах запрещены.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ранит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5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упаковки не исчезают сразу и могут поранить животных. Если зверь или птица найдут остатки еды и пакетов, они тоже могут пострадать.
</a:t>
            </a:r>
            <a:endParaRPr lang="en-US" sz="1094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тропа безопаснее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Бумагу, бутылки и обёртки нужно забирать с собой после прогулки. Когда тропинка чистая, лес выглядит аккуратным, а животным легче жить рядом с людьми.
</a:t>
            </a:r>
            <a:endParaRPr lang="en-US" sz="10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тропинки бывают рядом с домом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 и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места есть не только в далёкой тайге. Их можно найти в лесопарках, заказниках, у рек и озёр прямо рядом с городом.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прогулке дети и взрослые могут увидеть птиц, деревья, воду и следы животных. Иногда для этого достаточно пройти всего несколько тихих шагов.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с пользой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маршрут расположен недалеко, можно чаще бывать на природе всей семьёй. Это помогает лучше знать свой край и учит замечать его красоту.
</a:t>
            </a:r>
            <a:endParaRPr lang="en-US" sz="9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первоклассник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Беречь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ветки и не рви цветы без нужды. Если растение растёт в лесу или у дороги, пусть оно продолжает радовать других и украшать землю.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Оставлять место чистым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забирай свой мусор с собой и помогай взрослым убирать двор. Чистая тропинка и чистый двор делают природу рядом с домом красивее.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Узнавать и помогать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книги о природе своего края, наблюдай за деревьями и птицами, помогай беречь зелёные уголки. Маленькие дела складываются в большую добрую привычку.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к прогулке по тропе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перед выходом на заповедную тропу для безопасной и аккуратной прогулки.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заповедных местах России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от тундры до гор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природные места встречаются почти по всей России: от холодной тундры до южных гор. В каждом крае они помогают сохранить особый мир растений и животных.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 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заповедники в нашей стране появились больше ста лет назад. Это значит, что люди уже давно понимали: природе нужна забота, а не только восхищение.
</a:t>
            </a:r>
            <a:endParaRPr lang="en-US" sz="1055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редких животных России — амурский тигр, снежный барс, зубр и белый журавль. Эти виды нуждаются в защите, потому что им важно спокойное место для жизни.
</a:t>
            </a:r>
            <a:endParaRPr lang="en-US" sz="10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Заповедная тропинка как путь дружбы с природой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без шума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шёл по узкой тропе и старался не шуметь. Впереди блестела река, а рядом стояла табличка с правилами, которую он прочитал очень внимательно. Лес отвечал ему свежим воздухом и спокойствием.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остановилась у поворота и посмотрела на деревья вокруг. Она заметила птицу на ветке и следы на влажной земле, но не стала подходить ближе. Тропа напомнила ей, что природа любит вежливых гостей.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можно уже сегодня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Заповедная тропинка учит простым и важным вещам: идти тихо, не мусорить, не трогать живое и уважать дом леса. Начать заботиться о природе можно с самой обычной прогулки.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2026-05-25T18:51:16Z</dcterms:created>
  <dcterms:modified xsi:type="dcterms:W3CDTF">2026-05-25T18:51:16Z</dcterms:modified>
</cp:coreProperties>
</file>